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57" r:id="rId4"/>
    <p:sldId id="259" r:id="rId5"/>
    <p:sldId id="261"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2" d="100"/>
          <a:sy n="62" d="100"/>
        </p:scale>
        <p:origin x="760" y="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67B49-214F-4386-BD73-321E0CF33FC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2F2A9B-B1BD-4B85-B168-EA18447260E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A25899-5FCD-4D7F-9249-9CB91E2961F7}"/>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5" name="Footer Placeholder 4">
            <a:extLst>
              <a:ext uri="{FF2B5EF4-FFF2-40B4-BE49-F238E27FC236}">
                <a16:creationId xmlns:a16="http://schemas.microsoft.com/office/drawing/2014/main" id="{31EC6573-5B0C-4B13-96AA-2DE4ED24FD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08190-F47E-4098-B41E-5716A53D38FA}"/>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1936512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61E26-945F-4346-BABA-95C5D9119B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1E0DA6-D626-46F1-B964-6DE57F4F57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6A3EA3-CE2A-442C-B7CC-BF1DE906CC40}"/>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5" name="Footer Placeholder 4">
            <a:extLst>
              <a:ext uri="{FF2B5EF4-FFF2-40B4-BE49-F238E27FC236}">
                <a16:creationId xmlns:a16="http://schemas.microsoft.com/office/drawing/2014/main" id="{CB463F18-ADFB-45CA-AB35-574B5B218A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5E00EB-CF33-420A-BE1A-9FC99884F51D}"/>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30981061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FD2282A-2E1D-40D1-9113-C481A5C5C8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54D8CF-A0DB-4FBA-8D3C-FABAB66450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C69573-C31E-43CD-9017-E9EAB3638CF0}"/>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5" name="Footer Placeholder 4">
            <a:extLst>
              <a:ext uri="{FF2B5EF4-FFF2-40B4-BE49-F238E27FC236}">
                <a16:creationId xmlns:a16="http://schemas.microsoft.com/office/drawing/2014/main" id="{DB8F2F2D-C4A2-4571-A25C-C7A049A683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8E6399-0716-4342-AD26-9EC59458918F}"/>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214371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005F38-EC27-452E-9711-EBE91A47306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3B77EE-5E99-4C1F-979D-0DD07136B85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1090EB-0141-4B60-9BEA-E35E77B58874}"/>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5" name="Footer Placeholder 4">
            <a:extLst>
              <a:ext uri="{FF2B5EF4-FFF2-40B4-BE49-F238E27FC236}">
                <a16:creationId xmlns:a16="http://schemas.microsoft.com/office/drawing/2014/main" id="{A724EAAA-08B9-41B8-9594-2A76AB3AEE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72512-6D52-48B8-A602-E17B54A7BD2E}"/>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2560999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EBB21-55B5-46AB-9536-9C205E93DC6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D9E1FB7-1962-43DE-A8AE-0FF2583D433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80E5D37-8A34-4F0F-85AB-408A6EB12228}"/>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5" name="Footer Placeholder 4">
            <a:extLst>
              <a:ext uri="{FF2B5EF4-FFF2-40B4-BE49-F238E27FC236}">
                <a16:creationId xmlns:a16="http://schemas.microsoft.com/office/drawing/2014/main" id="{1B11AE4B-1548-47EA-ADBF-61D2449312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2DF01-26AC-411F-BCB1-8D74D10C5296}"/>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54719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2C1D-E61E-493E-863C-AC0F972D53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F623E1-52AD-4E0F-868E-EF0B91B99F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F9EC0D-2C49-490D-B096-5E911DBDAB8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28E5AA3-DE70-400C-9D7C-B8FFBA155CBA}"/>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6" name="Footer Placeholder 5">
            <a:extLst>
              <a:ext uri="{FF2B5EF4-FFF2-40B4-BE49-F238E27FC236}">
                <a16:creationId xmlns:a16="http://schemas.microsoft.com/office/drawing/2014/main" id="{5A9FBF68-78F4-4781-862C-0DEAC330D2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5A1419-30D0-40C9-9D75-1187D4273F6A}"/>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36328160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EBDBF-3CA1-4456-821F-B5EF34C8CD7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1AF394-EF7B-485D-A05D-48B747812C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0E5BB-D854-4D2B-87E4-26C2E0CA84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D487676-A3E9-4C37-A563-6B7C30ACAB2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F23628-E6D1-4A4C-A721-6E1E849EEAC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70B7EBA-7B0A-4B9E-8B0C-9545E075E835}"/>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8" name="Footer Placeholder 7">
            <a:extLst>
              <a:ext uri="{FF2B5EF4-FFF2-40B4-BE49-F238E27FC236}">
                <a16:creationId xmlns:a16="http://schemas.microsoft.com/office/drawing/2014/main" id="{97CA500D-7B7E-412B-A7E9-F9833200EB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FC3F034-EE0F-4318-A5AC-9D1B696F585C}"/>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3258420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799913-23BB-44C1-B649-A00C5D2D27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94EA823-3791-4570-8040-BCD3DFD9FD40}"/>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4" name="Footer Placeholder 3">
            <a:extLst>
              <a:ext uri="{FF2B5EF4-FFF2-40B4-BE49-F238E27FC236}">
                <a16:creationId xmlns:a16="http://schemas.microsoft.com/office/drawing/2014/main" id="{DFC26111-1D8A-4E4D-AA55-4EFE618CB99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D60B40-FEE5-4055-9C38-CE5BA6BCB1AA}"/>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935469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B5FC25-AF5E-4971-9C8B-2E1710F630DF}"/>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3" name="Footer Placeholder 2">
            <a:extLst>
              <a:ext uri="{FF2B5EF4-FFF2-40B4-BE49-F238E27FC236}">
                <a16:creationId xmlns:a16="http://schemas.microsoft.com/office/drawing/2014/main" id="{8A14A40F-5DEB-4A6F-85B7-DDA6D95E91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E4833B6-0785-4623-8F12-BA8841B7E3FA}"/>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32504620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9F888-9DDB-4EEA-874C-E713B35727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4C2AD14-C79F-4B54-8D23-6E23FEB68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17BD5C9-E95C-41C6-8926-267DDE273E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E5120B-5E89-4E70-ABCC-FFD1E715C6DC}"/>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6" name="Footer Placeholder 5">
            <a:extLst>
              <a:ext uri="{FF2B5EF4-FFF2-40B4-BE49-F238E27FC236}">
                <a16:creationId xmlns:a16="http://schemas.microsoft.com/office/drawing/2014/main" id="{6501D468-ED6D-49D2-AB81-0A378AB6FC2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E1907D-516E-4680-9287-4F9A7DAD2496}"/>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17472300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DB402-F789-42B8-9E45-9DBCD63AE7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91836FC-2367-4B5D-808F-428B39F6EC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1DFA37-603E-49D2-BAEE-99ACFA080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849E9-45FB-447E-B8C9-1F5E99488709}"/>
              </a:ext>
            </a:extLst>
          </p:cNvPr>
          <p:cNvSpPr>
            <a:spLocks noGrp="1"/>
          </p:cNvSpPr>
          <p:nvPr>
            <p:ph type="dt" sz="half" idx="10"/>
          </p:nvPr>
        </p:nvSpPr>
        <p:spPr/>
        <p:txBody>
          <a:bodyPr/>
          <a:lstStyle/>
          <a:p>
            <a:fld id="{1B763BA2-33B8-4919-AC3E-6FDBDF86E04F}" type="datetimeFigureOut">
              <a:rPr lang="en-US" smtClean="0"/>
              <a:t>4/9/2024</a:t>
            </a:fld>
            <a:endParaRPr lang="en-US"/>
          </a:p>
        </p:txBody>
      </p:sp>
      <p:sp>
        <p:nvSpPr>
          <p:cNvPr id="6" name="Footer Placeholder 5">
            <a:extLst>
              <a:ext uri="{FF2B5EF4-FFF2-40B4-BE49-F238E27FC236}">
                <a16:creationId xmlns:a16="http://schemas.microsoft.com/office/drawing/2014/main" id="{8FDB1CF4-6E68-462F-90A8-E56D493B86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5D9ABBA-E773-461A-BD4F-3AC77FA631BE}"/>
              </a:ext>
            </a:extLst>
          </p:cNvPr>
          <p:cNvSpPr>
            <a:spLocks noGrp="1"/>
          </p:cNvSpPr>
          <p:nvPr>
            <p:ph type="sldNum" sz="quarter" idx="12"/>
          </p:nvPr>
        </p:nvSpPr>
        <p:spPr/>
        <p:txBody>
          <a:bodyPr/>
          <a:lstStyle/>
          <a:p>
            <a:fld id="{70B87B57-A405-4844-A5FE-E58B98959F0A}" type="slidenum">
              <a:rPr lang="en-US" smtClean="0"/>
              <a:t>‹#›</a:t>
            </a:fld>
            <a:endParaRPr lang="en-US"/>
          </a:p>
        </p:txBody>
      </p:sp>
    </p:spTree>
    <p:extLst>
      <p:ext uri="{BB962C8B-B14F-4D97-AF65-F5344CB8AC3E}">
        <p14:creationId xmlns:p14="http://schemas.microsoft.com/office/powerpoint/2010/main" val="44065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3BFEB2-5CE9-4AAC-9262-4566E5E3BE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D6384C-1F80-44AD-A138-D5370FB36D1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2B3774-8EA4-49A0-B9A1-A513FF98F3B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63BA2-33B8-4919-AC3E-6FDBDF86E04F}" type="datetimeFigureOut">
              <a:rPr lang="en-US" smtClean="0"/>
              <a:t>4/9/2024</a:t>
            </a:fld>
            <a:endParaRPr lang="en-US"/>
          </a:p>
        </p:txBody>
      </p:sp>
      <p:sp>
        <p:nvSpPr>
          <p:cNvPr id="5" name="Footer Placeholder 4">
            <a:extLst>
              <a:ext uri="{FF2B5EF4-FFF2-40B4-BE49-F238E27FC236}">
                <a16:creationId xmlns:a16="http://schemas.microsoft.com/office/drawing/2014/main" id="{CA33F63D-D127-412C-A98E-25711B9E97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00F658A-96F2-4212-A7DC-03581E4F26C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B87B57-A405-4844-A5FE-E58B98959F0A}" type="slidenum">
              <a:rPr lang="en-US" smtClean="0"/>
              <a:t>‹#›</a:t>
            </a:fld>
            <a:endParaRPr lang="en-US"/>
          </a:p>
        </p:txBody>
      </p:sp>
    </p:spTree>
    <p:extLst>
      <p:ext uri="{BB962C8B-B14F-4D97-AF65-F5344CB8AC3E}">
        <p14:creationId xmlns:p14="http://schemas.microsoft.com/office/powerpoint/2010/main" val="5858934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1E4E2B-D3AE-49D6-889F-741003C26C07}"/>
              </a:ext>
            </a:extLst>
          </p:cNvPr>
          <p:cNvSpPr>
            <a:spLocks noGrp="1"/>
          </p:cNvSpPr>
          <p:nvPr>
            <p:ph idx="1"/>
          </p:nvPr>
        </p:nvSpPr>
        <p:spPr>
          <a:xfrm>
            <a:off x="369869" y="200740"/>
            <a:ext cx="11476233" cy="6734319"/>
          </a:xfrm>
        </p:spPr>
        <p:txBody>
          <a:bodyPr>
            <a:normAutofit lnSpcReduction="10000"/>
          </a:bodyPr>
          <a:lstStyle/>
          <a:p>
            <a:pPr marL="0" indent="0" algn="just">
              <a:buNone/>
            </a:pPr>
            <a:r>
              <a:rPr lang="vi-VN" sz="6000" b="1" dirty="0">
                <a:effectLst/>
              </a:rPr>
              <a:t>1/ Chúa vẫn biết thân phận của con được khai sinh nên trong đất tro bụi vì yêu nên Cha thương nắn hình hài thổi hơi đổi biến đời con. Gió cuốn gió xoay vần thời gian và con nên khôn nên lớn từng ngày được Cha thương yêu nuôi dưỡng xác hồn tình yêu ôi rất diệu kỳ.</a:t>
            </a:r>
            <a:endParaRPr lang="en-US" sz="6000" b="1" dirty="0">
              <a:effectLst/>
            </a:endParaRPr>
          </a:p>
        </p:txBody>
      </p:sp>
    </p:spTree>
    <p:extLst>
      <p:ext uri="{BB962C8B-B14F-4D97-AF65-F5344CB8AC3E}">
        <p14:creationId xmlns:p14="http://schemas.microsoft.com/office/powerpoint/2010/main" val="2192187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DDECF-0E0B-4B21-B2F7-36CA7839877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075B13C-02BC-48E8-B414-D44210CEF1D0}"/>
              </a:ext>
            </a:extLst>
          </p:cNvPr>
          <p:cNvSpPr>
            <a:spLocks noGrp="1"/>
          </p:cNvSpPr>
          <p:nvPr>
            <p:ph idx="1"/>
          </p:nvPr>
        </p:nvSpPr>
        <p:spPr>
          <a:xfrm>
            <a:off x="462337" y="365125"/>
            <a:ext cx="11229654" cy="4351338"/>
          </a:xfrm>
        </p:spPr>
        <p:txBody>
          <a:bodyPr>
            <a:noAutofit/>
          </a:bodyPr>
          <a:lstStyle/>
          <a:p>
            <a:pPr marL="0" indent="0" algn="just">
              <a:buNone/>
            </a:pPr>
            <a:r>
              <a:rPr lang="vi-VN" sz="7200" b="1" dirty="0">
                <a:effectLst/>
              </a:rPr>
              <a:t>Nay con đây dâng gì lên Chúa giọt nước biến trong rượu nho. Hồn lâng lâng say trong tình Ngài đong đầy bằng suối tình yêu</a:t>
            </a:r>
            <a:endParaRPr lang="en-US" sz="7200" dirty="0"/>
          </a:p>
        </p:txBody>
      </p:sp>
    </p:spTree>
    <p:extLst>
      <p:ext uri="{BB962C8B-B14F-4D97-AF65-F5344CB8AC3E}">
        <p14:creationId xmlns:p14="http://schemas.microsoft.com/office/powerpoint/2010/main" val="1513647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FC0D4DC-0062-4BDB-9A67-65A3AB36B0FF}"/>
              </a:ext>
            </a:extLst>
          </p:cNvPr>
          <p:cNvSpPr>
            <a:spLocks noGrp="1"/>
          </p:cNvSpPr>
          <p:nvPr>
            <p:ph idx="1"/>
          </p:nvPr>
        </p:nvSpPr>
        <p:spPr>
          <a:xfrm>
            <a:off x="472611" y="685409"/>
            <a:ext cx="11229654" cy="6239374"/>
          </a:xfrm>
        </p:spPr>
        <p:txBody>
          <a:bodyPr>
            <a:normAutofit/>
          </a:bodyPr>
          <a:lstStyle/>
          <a:p>
            <a:pPr marL="0" indent="0" algn="just">
              <a:buNone/>
            </a:pPr>
            <a:r>
              <a:rPr lang="vi-VN" sz="8800" b="1" dirty="0">
                <a:effectLst/>
              </a:rPr>
              <a:t>ĐK: Liên kết với Ngài, dâng hết xác hồn, một niềm cậy tin, tháng năm son sắt còn hoài</a:t>
            </a:r>
            <a:endParaRPr lang="en-US" sz="8800" dirty="0"/>
          </a:p>
        </p:txBody>
      </p:sp>
      <p:sp>
        <p:nvSpPr>
          <p:cNvPr id="4" name="TextBox 3">
            <a:extLst>
              <a:ext uri="{FF2B5EF4-FFF2-40B4-BE49-F238E27FC236}">
                <a16:creationId xmlns:a16="http://schemas.microsoft.com/office/drawing/2014/main" id="{014AB970-753B-4504-A9C5-65A456972D33}"/>
              </a:ext>
            </a:extLst>
          </p:cNvPr>
          <p:cNvSpPr txBox="1"/>
          <p:nvPr/>
        </p:nvSpPr>
        <p:spPr>
          <a:xfrm>
            <a:off x="4259600" y="71922"/>
            <a:ext cx="3672800" cy="461665"/>
          </a:xfrm>
          <a:prstGeom prst="rect">
            <a:avLst/>
          </a:prstGeom>
          <a:noFill/>
        </p:spPr>
        <p:txBody>
          <a:bodyPr wrap="none" rtlCol="0">
            <a:spAutoFit/>
          </a:bodyPr>
          <a:lstStyle/>
          <a:p>
            <a:r>
              <a:rPr lang="en-US" sz="2400" b="1" dirty="0">
                <a:latin typeface="Arial" panose="020B0604020202020204" pitchFamily="34" charset="0"/>
                <a:cs typeface="Arial" panose="020B0604020202020204" pitchFamily="34" charset="0"/>
              </a:rPr>
              <a:t>TÂM TÌNH CON DÂNG 2</a:t>
            </a:r>
          </a:p>
        </p:txBody>
      </p:sp>
    </p:spTree>
    <p:extLst>
      <p:ext uri="{BB962C8B-B14F-4D97-AF65-F5344CB8AC3E}">
        <p14:creationId xmlns:p14="http://schemas.microsoft.com/office/powerpoint/2010/main" val="726429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98CF0-62C1-4250-876C-47FE3CA176D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C18D928-2DD2-460C-BCEA-C14AC3669AD4}"/>
              </a:ext>
            </a:extLst>
          </p:cNvPr>
          <p:cNvSpPr>
            <a:spLocks noGrp="1"/>
          </p:cNvSpPr>
          <p:nvPr>
            <p:ph idx="1"/>
          </p:nvPr>
        </p:nvSpPr>
        <p:spPr>
          <a:xfrm>
            <a:off x="339047" y="180192"/>
            <a:ext cx="11465960" cy="6847334"/>
          </a:xfrm>
        </p:spPr>
        <p:txBody>
          <a:bodyPr>
            <a:normAutofit/>
          </a:bodyPr>
          <a:lstStyle/>
          <a:p>
            <a:pPr marL="0" indent="0" algn="just">
              <a:buNone/>
            </a:pPr>
            <a:r>
              <a:rPr lang="vi-VN" sz="5400" b="1" dirty="0">
                <a:effectLst/>
              </a:rPr>
              <a:t>2/ Sức sống vẫn dâng đầy trong con dù qua bao nhiêu năm tháng lao nhọc được Cha thương yêu lo lắng quan phòng tình Cha ôi thật cao quí. Nước mắt với bao giọt mồ hôi là hoa tươi, hương thơm, lúa đơm bông bàn tay con đây mưa nắng bao ngày Ngài thương chớ chấp phận hèn. </a:t>
            </a:r>
            <a:endParaRPr lang="en-US" sz="5400" dirty="0"/>
          </a:p>
        </p:txBody>
      </p:sp>
    </p:spTree>
    <p:extLst>
      <p:ext uri="{BB962C8B-B14F-4D97-AF65-F5344CB8AC3E}">
        <p14:creationId xmlns:p14="http://schemas.microsoft.com/office/powerpoint/2010/main" val="206049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612F7-52FE-4096-AC76-591255CD9BE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CAEF026-535D-488B-9FBD-D7D3473D982A}"/>
              </a:ext>
            </a:extLst>
          </p:cNvPr>
          <p:cNvSpPr>
            <a:spLocks noGrp="1"/>
          </p:cNvSpPr>
          <p:nvPr>
            <p:ph idx="1"/>
          </p:nvPr>
        </p:nvSpPr>
        <p:spPr>
          <a:xfrm>
            <a:off x="349321" y="365125"/>
            <a:ext cx="11414589" cy="6127750"/>
          </a:xfrm>
        </p:spPr>
        <p:txBody>
          <a:bodyPr>
            <a:normAutofit/>
          </a:bodyPr>
          <a:lstStyle/>
          <a:p>
            <a:pPr marL="0" indent="0" algn="just">
              <a:buNone/>
            </a:pPr>
            <a:r>
              <a:rPr lang="vi-VN" sz="7200" b="1" dirty="0">
                <a:effectLst/>
              </a:rPr>
              <a:t>Nay con đây dâng gì lên Chúa này bánh trắng trong sạch tinh. Là bao lao công trên ruộng đồng, tháng ngày thành lúa thành bông</a:t>
            </a:r>
            <a:endParaRPr lang="en-US" sz="7200" dirty="0"/>
          </a:p>
        </p:txBody>
      </p:sp>
    </p:spTree>
    <p:extLst>
      <p:ext uri="{BB962C8B-B14F-4D97-AF65-F5344CB8AC3E}">
        <p14:creationId xmlns:p14="http://schemas.microsoft.com/office/powerpoint/2010/main" val="18042010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209</Words>
  <Application>Microsoft Office PowerPoint</Application>
  <PresentationFormat>Widescreen</PresentationFormat>
  <Paragraphs>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ANDORA</cp:lastModifiedBy>
  <cp:revision>3</cp:revision>
  <dcterms:created xsi:type="dcterms:W3CDTF">2022-03-02T06:36:09Z</dcterms:created>
  <dcterms:modified xsi:type="dcterms:W3CDTF">2024-04-09T07:11:17Z</dcterms:modified>
</cp:coreProperties>
</file>