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0"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7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8A24C-C1EA-40DA-904E-A367E3D6D7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16E9FC-DED4-47CD-93BA-532824AA25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5E5AF5-80EF-4211-8573-3744814052E4}"/>
              </a:ext>
            </a:extLst>
          </p:cNvPr>
          <p:cNvSpPr>
            <a:spLocks noGrp="1"/>
          </p:cNvSpPr>
          <p:nvPr>
            <p:ph type="dt" sz="half" idx="10"/>
          </p:nvPr>
        </p:nvSpPr>
        <p:spPr/>
        <p:txBody>
          <a:bodyPr/>
          <a:lstStyle/>
          <a:p>
            <a:fld id="{20E3EBFB-6D66-433C-B158-4341DE2BC513}" type="datetimeFigureOut">
              <a:rPr lang="en-US" smtClean="0"/>
              <a:t>4/9/2024</a:t>
            </a:fld>
            <a:endParaRPr lang="en-US"/>
          </a:p>
        </p:txBody>
      </p:sp>
      <p:sp>
        <p:nvSpPr>
          <p:cNvPr id="5" name="Footer Placeholder 4">
            <a:extLst>
              <a:ext uri="{FF2B5EF4-FFF2-40B4-BE49-F238E27FC236}">
                <a16:creationId xmlns:a16="http://schemas.microsoft.com/office/drawing/2014/main" id="{8BDB53C7-B0E1-4DB6-8F1A-A844902190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5E8BF7-B53D-4234-8919-4FAF57E53A64}"/>
              </a:ext>
            </a:extLst>
          </p:cNvPr>
          <p:cNvSpPr>
            <a:spLocks noGrp="1"/>
          </p:cNvSpPr>
          <p:nvPr>
            <p:ph type="sldNum" sz="quarter" idx="12"/>
          </p:nvPr>
        </p:nvSpPr>
        <p:spPr/>
        <p:txBody>
          <a:bodyPr/>
          <a:lstStyle/>
          <a:p>
            <a:fld id="{F0A61E64-E33B-4404-AD5D-69C4C54D30B4}" type="slidenum">
              <a:rPr lang="en-US" smtClean="0"/>
              <a:t>‹#›</a:t>
            </a:fld>
            <a:endParaRPr lang="en-US"/>
          </a:p>
        </p:txBody>
      </p:sp>
    </p:spTree>
    <p:extLst>
      <p:ext uri="{BB962C8B-B14F-4D97-AF65-F5344CB8AC3E}">
        <p14:creationId xmlns:p14="http://schemas.microsoft.com/office/powerpoint/2010/main" val="3513172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FB548-DF95-4895-91C8-F5F248C73F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9D6E77-2278-4229-8B4D-63230A1EA5A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554397-5583-4CC1-8B22-DFAF4FAAC61E}"/>
              </a:ext>
            </a:extLst>
          </p:cNvPr>
          <p:cNvSpPr>
            <a:spLocks noGrp="1"/>
          </p:cNvSpPr>
          <p:nvPr>
            <p:ph type="dt" sz="half" idx="10"/>
          </p:nvPr>
        </p:nvSpPr>
        <p:spPr/>
        <p:txBody>
          <a:bodyPr/>
          <a:lstStyle/>
          <a:p>
            <a:fld id="{20E3EBFB-6D66-433C-B158-4341DE2BC513}" type="datetimeFigureOut">
              <a:rPr lang="en-US" smtClean="0"/>
              <a:t>4/9/2024</a:t>
            </a:fld>
            <a:endParaRPr lang="en-US"/>
          </a:p>
        </p:txBody>
      </p:sp>
      <p:sp>
        <p:nvSpPr>
          <p:cNvPr id="5" name="Footer Placeholder 4">
            <a:extLst>
              <a:ext uri="{FF2B5EF4-FFF2-40B4-BE49-F238E27FC236}">
                <a16:creationId xmlns:a16="http://schemas.microsoft.com/office/drawing/2014/main" id="{C9F90D9C-BDBA-4CC5-ADD5-E6B4AF733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99FDC-B39C-4255-9C87-08AA8BEB3E02}"/>
              </a:ext>
            </a:extLst>
          </p:cNvPr>
          <p:cNvSpPr>
            <a:spLocks noGrp="1"/>
          </p:cNvSpPr>
          <p:nvPr>
            <p:ph type="sldNum" sz="quarter" idx="12"/>
          </p:nvPr>
        </p:nvSpPr>
        <p:spPr/>
        <p:txBody>
          <a:bodyPr/>
          <a:lstStyle/>
          <a:p>
            <a:fld id="{F0A61E64-E33B-4404-AD5D-69C4C54D30B4}" type="slidenum">
              <a:rPr lang="en-US" smtClean="0"/>
              <a:t>‹#›</a:t>
            </a:fld>
            <a:endParaRPr lang="en-US"/>
          </a:p>
        </p:txBody>
      </p:sp>
    </p:spTree>
    <p:extLst>
      <p:ext uri="{BB962C8B-B14F-4D97-AF65-F5344CB8AC3E}">
        <p14:creationId xmlns:p14="http://schemas.microsoft.com/office/powerpoint/2010/main" val="34207090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CE0B99-D31F-423C-A7C6-237336D94F7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5442BF-7217-489D-AE73-4CD70F39A4D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0D47F8-E81E-44A9-8ECA-89459FAB0F15}"/>
              </a:ext>
            </a:extLst>
          </p:cNvPr>
          <p:cNvSpPr>
            <a:spLocks noGrp="1"/>
          </p:cNvSpPr>
          <p:nvPr>
            <p:ph type="dt" sz="half" idx="10"/>
          </p:nvPr>
        </p:nvSpPr>
        <p:spPr/>
        <p:txBody>
          <a:bodyPr/>
          <a:lstStyle/>
          <a:p>
            <a:fld id="{20E3EBFB-6D66-433C-B158-4341DE2BC513}" type="datetimeFigureOut">
              <a:rPr lang="en-US" smtClean="0"/>
              <a:t>4/9/2024</a:t>
            </a:fld>
            <a:endParaRPr lang="en-US"/>
          </a:p>
        </p:txBody>
      </p:sp>
      <p:sp>
        <p:nvSpPr>
          <p:cNvPr id="5" name="Footer Placeholder 4">
            <a:extLst>
              <a:ext uri="{FF2B5EF4-FFF2-40B4-BE49-F238E27FC236}">
                <a16:creationId xmlns:a16="http://schemas.microsoft.com/office/drawing/2014/main" id="{1E4EB8D0-B198-400D-A5E3-8C148A7E19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E45339-CBA2-426D-B5A9-107359B67122}"/>
              </a:ext>
            </a:extLst>
          </p:cNvPr>
          <p:cNvSpPr>
            <a:spLocks noGrp="1"/>
          </p:cNvSpPr>
          <p:nvPr>
            <p:ph type="sldNum" sz="quarter" idx="12"/>
          </p:nvPr>
        </p:nvSpPr>
        <p:spPr/>
        <p:txBody>
          <a:bodyPr/>
          <a:lstStyle/>
          <a:p>
            <a:fld id="{F0A61E64-E33B-4404-AD5D-69C4C54D30B4}" type="slidenum">
              <a:rPr lang="en-US" smtClean="0"/>
              <a:t>‹#›</a:t>
            </a:fld>
            <a:endParaRPr lang="en-US"/>
          </a:p>
        </p:txBody>
      </p:sp>
    </p:spTree>
    <p:extLst>
      <p:ext uri="{BB962C8B-B14F-4D97-AF65-F5344CB8AC3E}">
        <p14:creationId xmlns:p14="http://schemas.microsoft.com/office/powerpoint/2010/main" val="262907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E6B49-E10B-4717-B40D-36A1E90363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CE8CD4-B8DF-41E3-9C2D-7FD2EC3E5A5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8FFEA-D7D7-420B-A712-35DF4F8FFD8B}"/>
              </a:ext>
            </a:extLst>
          </p:cNvPr>
          <p:cNvSpPr>
            <a:spLocks noGrp="1"/>
          </p:cNvSpPr>
          <p:nvPr>
            <p:ph type="dt" sz="half" idx="10"/>
          </p:nvPr>
        </p:nvSpPr>
        <p:spPr/>
        <p:txBody>
          <a:bodyPr/>
          <a:lstStyle/>
          <a:p>
            <a:fld id="{20E3EBFB-6D66-433C-B158-4341DE2BC513}" type="datetimeFigureOut">
              <a:rPr lang="en-US" smtClean="0"/>
              <a:t>4/9/2024</a:t>
            </a:fld>
            <a:endParaRPr lang="en-US"/>
          </a:p>
        </p:txBody>
      </p:sp>
      <p:sp>
        <p:nvSpPr>
          <p:cNvPr id="5" name="Footer Placeholder 4">
            <a:extLst>
              <a:ext uri="{FF2B5EF4-FFF2-40B4-BE49-F238E27FC236}">
                <a16:creationId xmlns:a16="http://schemas.microsoft.com/office/drawing/2014/main" id="{95E7EF03-36B5-49E9-9FDF-163CB24072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5E1A6B-5E19-4D73-AD1A-3DF8DDC5B9C8}"/>
              </a:ext>
            </a:extLst>
          </p:cNvPr>
          <p:cNvSpPr>
            <a:spLocks noGrp="1"/>
          </p:cNvSpPr>
          <p:nvPr>
            <p:ph type="sldNum" sz="quarter" idx="12"/>
          </p:nvPr>
        </p:nvSpPr>
        <p:spPr/>
        <p:txBody>
          <a:bodyPr/>
          <a:lstStyle/>
          <a:p>
            <a:fld id="{F0A61E64-E33B-4404-AD5D-69C4C54D30B4}" type="slidenum">
              <a:rPr lang="en-US" smtClean="0"/>
              <a:t>‹#›</a:t>
            </a:fld>
            <a:endParaRPr lang="en-US"/>
          </a:p>
        </p:txBody>
      </p:sp>
    </p:spTree>
    <p:extLst>
      <p:ext uri="{BB962C8B-B14F-4D97-AF65-F5344CB8AC3E}">
        <p14:creationId xmlns:p14="http://schemas.microsoft.com/office/powerpoint/2010/main" val="44434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459E0-D9AA-4BF0-AF65-0E46917659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E56098E-ABA5-43DE-9219-2C125E1D96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9DF4C47-949D-4F61-9ACB-96BAB5BBFD2E}"/>
              </a:ext>
            </a:extLst>
          </p:cNvPr>
          <p:cNvSpPr>
            <a:spLocks noGrp="1"/>
          </p:cNvSpPr>
          <p:nvPr>
            <p:ph type="dt" sz="half" idx="10"/>
          </p:nvPr>
        </p:nvSpPr>
        <p:spPr/>
        <p:txBody>
          <a:bodyPr/>
          <a:lstStyle/>
          <a:p>
            <a:fld id="{20E3EBFB-6D66-433C-B158-4341DE2BC513}" type="datetimeFigureOut">
              <a:rPr lang="en-US" smtClean="0"/>
              <a:t>4/9/2024</a:t>
            </a:fld>
            <a:endParaRPr lang="en-US"/>
          </a:p>
        </p:txBody>
      </p:sp>
      <p:sp>
        <p:nvSpPr>
          <p:cNvPr id="5" name="Footer Placeholder 4">
            <a:extLst>
              <a:ext uri="{FF2B5EF4-FFF2-40B4-BE49-F238E27FC236}">
                <a16:creationId xmlns:a16="http://schemas.microsoft.com/office/drawing/2014/main" id="{C8E6F7BB-6924-4A15-A831-5E028BA5B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A1E04-DFEA-41B2-8DC2-E6111085E863}"/>
              </a:ext>
            </a:extLst>
          </p:cNvPr>
          <p:cNvSpPr>
            <a:spLocks noGrp="1"/>
          </p:cNvSpPr>
          <p:nvPr>
            <p:ph type="sldNum" sz="quarter" idx="12"/>
          </p:nvPr>
        </p:nvSpPr>
        <p:spPr/>
        <p:txBody>
          <a:bodyPr/>
          <a:lstStyle/>
          <a:p>
            <a:fld id="{F0A61E64-E33B-4404-AD5D-69C4C54D30B4}" type="slidenum">
              <a:rPr lang="en-US" smtClean="0"/>
              <a:t>‹#›</a:t>
            </a:fld>
            <a:endParaRPr lang="en-US"/>
          </a:p>
        </p:txBody>
      </p:sp>
    </p:spTree>
    <p:extLst>
      <p:ext uri="{BB962C8B-B14F-4D97-AF65-F5344CB8AC3E}">
        <p14:creationId xmlns:p14="http://schemas.microsoft.com/office/powerpoint/2010/main" val="1593535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27277-CE20-42F9-98F5-2EE8CA756F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EA4B-9D39-40FD-AEDC-559063BFEBE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48D381-E403-4AF8-AF96-3E9C5BF99DD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9DEA76-450A-46BB-A8E3-A81D516B4064}"/>
              </a:ext>
            </a:extLst>
          </p:cNvPr>
          <p:cNvSpPr>
            <a:spLocks noGrp="1"/>
          </p:cNvSpPr>
          <p:nvPr>
            <p:ph type="dt" sz="half" idx="10"/>
          </p:nvPr>
        </p:nvSpPr>
        <p:spPr/>
        <p:txBody>
          <a:bodyPr/>
          <a:lstStyle/>
          <a:p>
            <a:fld id="{20E3EBFB-6D66-433C-B158-4341DE2BC513}" type="datetimeFigureOut">
              <a:rPr lang="en-US" smtClean="0"/>
              <a:t>4/9/2024</a:t>
            </a:fld>
            <a:endParaRPr lang="en-US"/>
          </a:p>
        </p:txBody>
      </p:sp>
      <p:sp>
        <p:nvSpPr>
          <p:cNvPr id="6" name="Footer Placeholder 5">
            <a:extLst>
              <a:ext uri="{FF2B5EF4-FFF2-40B4-BE49-F238E27FC236}">
                <a16:creationId xmlns:a16="http://schemas.microsoft.com/office/drawing/2014/main" id="{CB78E226-BB93-4148-B36D-0B7E7CC73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7BA16-E99D-4F25-8A0E-7D24994A9808}"/>
              </a:ext>
            </a:extLst>
          </p:cNvPr>
          <p:cNvSpPr>
            <a:spLocks noGrp="1"/>
          </p:cNvSpPr>
          <p:nvPr>
            <p:ph type="sldNum" sz="quarter" idx="12"/>
          </p:nvPr>
        </p:nvSpPr>
        <p:spPr/>
        <p:txBody>
          <a:bodyPr/>
          <a:lstStyle/>
          <a:p>
            <a:fld id="{F0A61E64-E33B-4404-AD5D-69C4C54D30B4}" type="slidenum">
              <a:rPr lang="en-US" smtClean="0"/>
              <a:t>‹#›</a:t>
            </a:fld>
            <a:endParaRPr lang="en-US"/>
          </a:p>
        </p:txBody>
      </p:sp>
    </p:spTree>
    <p:extLst>
      <p:ext uri="{BB962C8B-B14F-4D97-AF65-F5344CB8AC3E}">
        <p14:creationId xmlns:p14="http://schemas.microsoft.com/office/powerpoint/2010/main" val="480154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BC251-F8C0-4B7F-8744-C89081FDAE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D095889-D82B-4B7C-9CC3-82D9E59E9D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39D6BB6-2E86-43DF-A749-E4323C7D862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636038-1F5A-426C-B49C-B3842BFDF9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A07F7971-2BDB-434B-8AEA-B62393B601E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6E7CD5-9D55-4FF0-B4B2-CA4D72E2EF69}"/>
              </a:ext>
            </a:extLst>
          </p:cNvPr>
          <p:cNvSpPr>
            <a:spLocks noGrp="1"/>
          </p:cNvSpPr>
          <p:nvPr>
            <p:ph type="dt" sz="half" idx="10"/>
          </p:nvPr>
        </p:nvSpPr>
        <p:spPr/>
        <p:txBody>
          <a:bodyPr/>
          <a:lstStyle/>
          <a:p>
            <a:fld id="{20E3EBFB-6D66-433C-B158-4341DE2BC513}" type="datetimeFigureOut">
              <a:rPr lang="en-US" smtClean="0"/>
              <a:t>4/9/2024</a:t>
            </a:fld>
            <a:endParaRPr lang="en-US"/>
          </a:p>
        </p:txBody>
      </p:sp>
      <p:sp>
        <p:nvSpPr>
          <p:cNvPr id="8" name="Footer Placeholder 7">
            <a:extLst>
              <a:ext uri="{FF2B5EF4-FFF2-40B4-BE49-F238E27FC236}">
                <a16:creationId xmlns:a16="http://schemas.microsoft.com/office/drawing/2014/main" id="{9C200AF9-CA7E-4E0E-AC20-F87F486DD32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9F0BA-7A75-4384-822E-E6A64458C64A}"/>
              </a:ext>
            </a:extLst>
          </p:cNvPr>
          <p:cNvSpPr>
            <a:spLocks noGrp="1"/>
          </p:cNvSpPr>
          <p:nvPr>
            <p:ph type="sldNum" sz="quarter" idx="12"/>
          </p:nvPr>
        </p:nvSpPr>
        <p:spPr/>
        <p:txBody>
          <a:bodyPr/>
          <a:lstStyle/>
          <a:p>
            <a:fld id="{F0A61E64-E33B-4404-AD5D-69C4C54D30B4}" type="slidenum">
              <a:rPr lang="en-US" smtClean="0"/>
              <a:t>‹#›</a:t>
            </a:fld>
            <a:endParaRPr lang="en-US"/>
          </a:p>
        </p:txBody>
      </p:sp>
    </p:spTree>
    <p:extLst>
      <p:ext uri="{BB962C8B-B14F-4D97-AF65-F5344CB8AC3E}">
        <p14:creationId xmlns:p14="http://schemas.microsoft.com/office/powerpoint/2010/main" val="2148051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31925-77E1-48E0-8BD2-1C2B43664B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E71067-07CA-4F90-9B32-C72CFB39B4EC}"/>
              </a:ext>
            </a:extLst>
          </p:cNvPr>
          <p:cNvSpPr>
            <a:spLocks noGrp="1"/>
          </p:cNvSpPr>
          <p:nvPr>
            <p:ph type="dt" sz="half" idx="10"/>
          </p:nvPr>
        </p:nvSpPr>
        <p:spPr/>
        <p:txBody>
          <a:bodyPr/>
          <a:lstStyle/>
          <a:p>
            <a:fld id="{20E3EBFB-6D66-433C-B158-4341DE2BC513}" type="datetimeFigureOut">
              <a:rPr lang="en-US" smtClean="0"/>
              <a:t>4/9/2024</a:t>
            </a:fld>
            <a:endParaRPr lang="en-US"/>
          </a:p>
        </p:txBody>
      </p:sp>
      <p:sp>
        <p:nvSpPr>
          <p:cNvPr id="4" name="Footer Placeholder 3">
            <a:extLst>
              <a:ext uri="{FF2B5EF4-FFF2-40B4-BE49-F238E27FC236}">
                <a16:creationId xmlns:a16="http://schemas.microsoft.com/office/drawing/2014/main" id="{C2CF0ABE-5ED9-4261-ADD8-FCAE26E78D5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844036D-C1A3-4F38-AFA3-C00D79FA2719}"/>
              </a:ext>
            </a:extLst>
          </p:cNvPr>
          <p:cNvSpPr>
            <a:spLocks noGrp="1"/>
          </p:cNvSpPr>
          <p:nvPr>
            <p:ph type="sldNum" sz="quarter" idx="12"/>
          </p:nvPr>
        </p:nvSpPr>
        <p:spPr/>
        <p:txBody>
          <a:bodyPr/>
          <a:lstStyle/>
          <a:p>
            <a:fld id="{F0A61E64-E33B-4404-AD5D-69C4C54D30B4}" type="slidenum">
              <a:rPr lang="en-US" smtClean="0"/>
              <a:t>‹#›</a:t>
            </a:fld>
            <a:endParaRPr lang="en-US"/>
          </a:p>
        </p:txBody>
      </p:sp>
    </p:spTree>
    <p:extLst>
      <p:ext uri="{BB962C8B-B14F-4D97-AF65-F5344CB8AC3E}">
        <p14:creationId xmlns:p14="http://schemas.microsoft.com/office/powerpoint/2010/main" val="1969056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21D92E-9E79-40D2-B5B7-F41724973C47}"/>
              </a:ext>
            </a:extLst>
          </p:cNvPr>
          <p:cNvSpPr>
            <a:spLocks noGrp="1"/>
          </p:cNvSpPr>
          <p:nvPr>
            <p:ph type="dt" sz="half" idx="10"/>
          </p:nvPr>
        </p:nvSpPr>
        <p:spPr/>
        <p:txBody>
          <a:bodyPr/>
          <a:lstStyle/>
          <a:p>
            <a:fld id="{20E3EBFB-6D66-433C-B158-4341DE2BC513}" type="datetimeFigureOut">
              <a:rPr lang="en-US" smtClean="0"/>
              <a:t>4/9/2024</a:t>
            </a:fld>
            <a:endParaRPr lang="en-US"/>
          </a:p>
        </p:txBody>
      </p:sp>
      <p:sp>
        <p:nvSpPr>
          <p:cNvPr id="3" name="Footer Placeholder 2">
            <a:extLst>
              <a:ext uri="{FF2B5EF4-FFF2-40B4-BE49-F238E27FC236}">
                <a16:creationId xmlns:a16="http://schemas.microsoft.com/office/drawing/2014/main" id="{64B9AB02-15A4-41D7-A60A-C71BAA24E2E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74894B5-23B5-4C7A-A2E7-3E7607A22AB4}"/>
              </a:ext>
            </a:extLst>
          </p:cNvPr>
          <p:cNvSpPr>
            <a:spLocks noGrp="1"/>
          </p:cNvSpPr>
          <p:nvPr>
            <p:ph type="sldNum" sz="quarter" idx="12"/>
          </p:nvPr>
        </p:nvSpPr>
        <p:spPr/>
        <p:txBody>
          <a:bodyPr/>
          <a:lstStyle/>
          <a:p>
            <a:fld id="{F0A61E64-E33B-4404-AD5D-69C4C54D30B4}" type="slidenum">
              <a:rPr lang="en-US" smtClean="0"/>
              <a:t>‹#›</a:t>
            </a:fld>
            <a:endParaRPr lang="en-US"/>
          </a:p>
        </p:txBody>
      </p:sp>
    </p:spTree>
    <p:extLst>
      <p:ext uri="{BB962C8B-B14F-4D97-AF65-F5344CB8AC3E}">
        <p14:creationId xmlns:p14="http://schemas.microsoft.com/office/powerpoint/2010/main" val="2502564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2158B-1DF9-4F9C-8227-9DF06C6D4E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6CE550E-B697-4A8A-8D0A-518BCCED0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FB54BA-D365-4C25-8F1D-765EDDEA01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C9BD9B9-8EBA-4E97-BEA3-CE25865E25F8}"/>
              </a:ext>
            </a:extLst>
          </p:cNvPr>
          <p:cNvSpPr>
            <a:spLocks noGrp="1"/>
          </p:cNvSpPr>
          <p:nvPr>
            <p:ph type="dt" sz="half" idx="10"/>
          </p:nvPr>
        </p:nvSpPr>
        <p:spPr/>
        <p:txBody>
          <a:bodyPr/>
          <a:lstStyle/>
          <a:p>
            <a:fld id="{20E3EBFB-6D66-433C-B158-4341DE2BC513}" type="datetimeFigureOut">
              <a:rPr lang="en-US" smtClean="0"/>
              <a:t>4/9/2024</a:t>
            </a:fld>
            <a:endParaRPr lang="en-US"/>
          </a:p>
        </p:txBody>
      </p:sp>
      <p:sp>
        <p:nvSpPr>
          <p:cNvPr id="6" name="Footer Placeholder 5">
            <a:extLst>
              <a:ext uri="{FF2B5EF4-FFF2-40B4-BE49-F238E27FC236}">
                <a16:creationId xmlns:a16="http://schemas.microsoft.com/office/drawing/2014/main" id="{A0174B8C-1F1E-44F0-9442-56EF71218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80D490-A658-4802-BF83-69C2715F8968}"/>
              </a:ext>
            </a:extLst>
          </p:cNvPr>
          <p:cNvSpPr>
            <a:spLocks noGrp="1"/>
          </p:cNvSpPr>
          <p:nvPr>
            <p:ph type="sldNum" sz="quarter" idx="12"/>
          </p:nvPr>
        </p:nvSpPr>
        <p:spPr/>
        <p:txBody>
          <a:bodyPr/>
          <a:lstStyle/>
          <a:p>
            <a:fld id="{F0A61E64-E33B-4404-AD5D-69C4C54D30B4}" type="slidenum">
              <a:rPr lang="en-US" smtClean="0"/>
              <a:t>‹#›</a:t>
            </a:fld>
            <a:endParaRPr lang="en-US"/>
          </a:p>
        </p:txBody>
      </p:sp>
    </p:spTree>
    <p:extLst>
      <p:ext uri="{BB962C8B-B14F-4D97-AF65-F5344CB8AC3E}">
        <p14:creationId xmlns:p14="http://schemas.microsoft.com/office/powerpoint/2010/main" val="3552776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845B4-5CE1-41B0-8F4E-7D7CB8D684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29CDF7-BD67-46F5-AEEB-528991977B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82EE31-5E36-4FD7-B38B-0E1F1A7D39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16B6E5F-99B1-4CD8-AF50-59972171348E}"/>
              </a:ext>
            </a:extLst>
          </p:cNvPr>
          <p:cNvSpPr>
            <a:spLocks noGrp="1"/>
          </p:cNvSpPr>
          <p:nvPr>
            <p:ph type="dt" sz="half" idx="10"/>
          </p:nvPr>
        </p:nvSpPr>
        <p:spPr/>
        <p:txBody>
          <a:bodyPr/>
          <a:lstStyle/>
          <a:p>
            <a:fld id="{20E3EBFB-6D66-433C-B158-4341DE2BC513}" type="datetimeFigureOut">
              <a:rPr lang="en-US" smtClean="0"/>
              <a:t>4/9/2024</a:t>
            </a:fld>
            <a:endParaRPr lang="en-US"/>
          </a:p>
        </p:txBody>
      </p:sp>
      <p:sp>
        <p:nvSpPr>
          <p:cNvPr id="6" name="Footer Placeholder 5">
            <a:extLst>
              <a:ext uri="{FF2B5EF4-FFF2-40B4-BE49-F238E27FC236}">
                <a16:creationId xmlns:a16="http://schemas.microsoft.com/office/drawing/2014/main" id="{352DF16E-5391-429D-938D-ACA8BCA48C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92FD0-A57E-4427-AF3A-3A4B8FC266B0}"/>
              </a:ext>
            </a:extLst>
          </p:cNvPr>
          <p:cNvSpPr>
            <a:spLocks noGrp="1"/>
          </p:cNvSpPr>
          <p:nvPr>
            <p:ph type="sldNum" sz="quarter" idx="12"/>
          </p:nvPr>
        </p:nvSpPr>
        <p:spPr/>
        <p:txBody>
          <a:bodyPr/>
          <a:lstStyle/>
          <a:p>
            <a:fld id="{F0A61E64-E33B-4404-AD5D-69C4C54D30B4}" type="slidenum">
              <a:rPr lang="en-US" smtClean="0"/>
              <a:t>‹#›</a:t>
            </a:fld>
            <a:endParaRPr lang="en-US"/>
          </a:p>
        </p:txBody>
      </p:sp>
    </p:spTree>
    <p:extLst>
      <p:ext uri="{BB962C8B-B14F-4D97-AF65-F5344CB8AC3E}">
        <p14:creationId xmlns:p14="http://schemas.microsoft.com/office/powerpoint/2010/main" val="2883683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C9B6B-3EAD-49BE-9091-918D5809DE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2D13FA9-AD22-43DE-B4D6-9728D4447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34DD6E-075A-4B1D-B9F0-7F98D2FB75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E3EBFB-6D66-433C-B158-4341DE2BC513}" type="datetimeFigureOut">
              <a:rPr lang="en-US" smtClean="0"/>
              <a:t>4/9/2024</a:t>
            </a:fld>
            <a:endParaRPr lang="en-US"/>
          </a:p>
        </p:txBody>
      </p:sp>
      <p:sp>
        <p:nvSpPr>
          <p:cNvPr id="5" name="Footer Placeholder 4">
            <a:extLst>
              <a:ext uri="{FF2B5EF4-FFF2-40B4-BE49-F238E27FC236}">
                <a16:creationId xmlns:a16="http://schemas.microsoft.com/office/drawing/2014/main" id="{C0B04F0E-885E-4AED-96CC-97041BA448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582A6DE-3B7E-41D0-B190-2EB7F6F07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A61E64-E33B-4404-AD5D-69C4C54D30B4}" type="slidenum">
              <a:rPr lang="en-US" smtClean="0"/>
              <a:t>‹#›</a:t>
            </a:fld>
            <a:endParaRPr lang="en-US"/>
          </a:p>
        </p:txBody>
      </p:sp>
    </p:spTree>
    <p:extLst>
      <p:ext uri="{BB962C8B-B14F-4D97-AF65-F5344CB8AC3E}">
        <p14:creationId xmlns:p14="http://schemas.microsoft.com/office/powerpoint/2010/main" val="10309627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72D1C-3494-4EEA-AA0D-674E2AC0AE58}"/>
              </a:ext>
            </a:extLst>
          </p:cNvPr>
          <p:cNvSpPr>
            <a:spLocks noGrp="1"/>
          </p:cNvSpPr>
          <p:nvPr>
            <p:ph type="title"/>
          </p:nvPr>
        </p:nvSpPr>
        <p:spPr>
          <a:xfrm>
            <a:off x="838200" y="113015"/>
            <a:ext cx="10515600" cy="349323"/>
          </a:xfrm>
        </p:spPr>
        <p:txBody>
          <a:bodyPr>
            <a:noAutofit/>
          </a:bodyPr>
          <a:lstStyle/>
          <a:p>
            <a:pPr algn="ctr"/>
            <a:r>
              <a:rPr lang="en-US" sz="2400" b="1" dirty="0">
                <a:latin typeface="Arial" panose="020B0604020202020204" pitchFamily="34" charset="0"/>
                <a:cs typeface="Arial" panose="020B0604020202020204" pitchFamily="34" charset="0"/>
              </a:rPr>
              <a:t>TÂM TÌNH HÒA BÌNH</a:t>
            </a:r>
          </a:p>
        </p:txBody>
      </p:sp>
      <p:sp>
        <p:nvSpPr>
          <p:cNvPr id="3" name="Content Placeholder 2">
            <a:extLst>
              <a:ext uri="{FF2B5EF4-FFF2-40B4-BE49-F238E27FC236}">
                <a16:creationId xmlns:a16="http://schemas.microsoft.com/office/drawing/2014/main" id="{6FBF1773-3152-4F62-89FB-8BB511AEEF3E}"/>
              </a:ext>
            </a:extLst>
          </p:cNvPr>
          <p:cNvSpPr>
            <a:spLocks noGrp="1"/>
          </p:cNvSpPr>
          <p:nvPr>
            <p:ph idx="1"/>
          </p:nvPr>
        </p:nvSpPr>
        <p:spPr>
          <a:xfrm>
            <a:off x="226030" y="589093"/>
            <a:ext cx="11568701" cy="5679813"/>
          </a:xfrm>
        </p:spPr>
        <p:txBody>
          <a:bodyPr>
            <a:noAutofit/>
          </a:bodyPr>
          <a:lstStyle/>
          <a:p>
            <a:pPr marL="0" indent="0" algn="just">
              <a:buNone/>
            </a:pPr>
            <a:r>
              <a:rPr lang="vi-VN" sz="6600" b="1" dirty="0"/>
              <a:t>1. Từ đồng xa mục đồng tiến về hang đá dâng lên hơi ấm bò lừa lễ dâng hơi ấm bò lừa. Trời mùa đông bừng lên ánh hy vọng Ngôi Hai giáng sinh giữa đông làm người đổi mới muôn lòng.</a:t>
            </a:r>
            <a:endParaRPr lang="en-US" sz="6600" b="1" dirty="0"/>
          </a:p>
          <a:p>
            <a:pPr marL="0" indent="0" algn="just">
              <a:buNone/>
            </a:pPr>
            <a:br>
              <a:rPr lang="vi-VN" sz="6600" b="1" dirty="0"/>
            </a:br>
            <a:endParaRPr lang="en-US" sz="6600" b="1" dirty="0"/>
          </a:p>
        </p:txBody>
      </p:sp>
    </p:spTree>
    <p:extLst>
      <p:ext uri="{BB962C8B-B14F-4D97-AF65-F5344CB8AC3E}">
        <p14:creationId xmlns:p14="http://schemas.microsoft.com/office/powerpoint/2010/main" val="35090507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B87E5-712C-48A4-8F91-61D8AACFBE68}"/>
              </a:ext>
            </a:extLst>
          </p:cNvPr>
          <p:cNvSpPr>
            <a:spLocks noGrp="1"/>
          </p:cNvSpPr>
          <p:nvPr>
            <p:ph idx="1"/>
          </p:nvPr>
        </p:nvSpPr>
        <p:spPr>
          <a:xfrm>
            <a:off x="297951" y="330267"/>
            <a:ext cx="11599524" cy="5990532"/>
          </a:xfrm>
        </p:spPr>
        <p:txBody>
          <a:bodyPr>
            <a:noAutofit/>
          </a:bodyPr>
          <a:lstStyle/>
          <a:p>
            <a:pPr marL="0" indent="0" algn="just">
              <a:buNone/>
            </a:pPr>
            <a:r>
              <a:rPr lang="vi-VN" sz="8000" b="1" dirty="0"/>
              <a:t>ĐK: Với bánh rượu con dâng Ngài nầy đây tấm lòng thành kính. Với bánh rượu con dâng Ngài nầy đây tâm tình hòa bình.</a:t>
            </a:r>
            <a:endParaRPr lang="en-US" sz="8000" b="1" dirty="0"/>
          </a:p>
          <a:p>
            <a:pPr marL="0" indent="0" algn="just">
              <a:buNone/>
            </a:pPr>
            <a:br>
              <a:rPr lang="vi-VN" sz="8000" b="1" dirty="0"/>
            </a:br>
            <a:endParaRPr lang="en-US" sz="8000" b="1" dirty="0"/>
          </a:p>
        </p:txBody>
      </p:sp>
      <p:sp>
        <p:nvSpPr>
          <p:cNvPr id="4" name="Title 1">
            <a:extLst>
              <a:ext uri="{FF2B5EF4-FFF2-40B4-BE49-F238E27FC236}">
                <a16:creationId xmlns:a16="http://schemas.microsoft.com/office/drawing/2014/main" id="{06A40834-4233-4981-BF28-CA3FB48F9E37}"/>
              </a:ext>
            </a:extLst>
          </p:cNvPr>
          <p:cNvSpPr txBox="1">
            <a:spLocks/>
          </p:cNvSpPr>
          <p:nvPr/>
        </p:nvSpPr>
        <p:spPr>
          <a:xfrm>
            <a:off x="838200" y="113015"/>
            <a:ext cx="10515600" cy="3493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TÂM TÌNH HÒA BÌNH</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148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E39391-2332-4D8C-94C5-B25C9646E4C5}"/>
              </a:ext>
            </a:extLst>
          </p:cNvPr>
          <p:cNvSpPr>
            <a:spLocks noGrp="1"/>
          </p:cNvSpPr>
          <p:nvPr>
            <p:ph idx="1"/>
          </p:nvPr>
        </p:nvSpPr>
        <p:spPr>
          <a:xfrm>
            <a:off x="0" y="569666"/>
            <a:ext cx="12055876" cy="6336761"/>
          </a:xfrm>
        </p:spPr>
        <p:txBody>
          <a:bodyPr>
            <a:noAutofit/>
          </a:bodyPr>
          <a:lstStyle/>
          <a:p>
            <a:pPr marL="0" indent="0" algn="just">
              <a:buNone/>
            </a:pPr>
            <a:r>
              <a:rPr lang="vi-VN" sz="6200" b="1" dirty="0">
                <a:latin typeface="Arial (Body)"/>
              </a:rPr>
              <a:t>2. Từ miền đông Ba Vua quyết tìm lẽ sống Bê-lem dâng Chúa Hài Đồng</a:t>
            </a:r>
            <a:r>
              <a:rPr lang="en-US" sz="6200" b="1" dirty="0">
                <a:latin typeface="Arial (Body)"/>
              </a:rPr>
              <a:t>,</a:t>
            </a:r>
            <a:r>
              <a:rPr lang="vi-VN" sz="6200" b="1" dirty="0">
                <a:latin typeface="Arial (Body)"/>
              </a:rPr>
              <a:t> vàng hương cùng với mộc dược, nà</a:t>
            </a:r>
            <a:r>
              <a:rPr lang="en-US" sz="6200" b="1" dirty="0">
                <a:latin typeface="Arial (Body)"/>
              </a:rPr>
              <a:t>y</a:t>
            </a:r>
            <a:r>
              <a:rPr lang="vi-VN" sz="6200" b="1" dirty="0">
                <a:latin typeface="Arial (Body)"/>
              </a:rPr>
              <a:t> giờ đây đoàn con dâng lên tâm tình tôn vinh </a:t>
            </a:r>
            <a:r>
              <a:rPr lang="en-US" sz="6200" b="1" dirty="0">
                <a:latin typeface="Arial (Body)"/>
              </a:rPr>
              <a:t>c</a:t>
            </a:r>
            <a:r>
              <a:rPr lang="vi-VN" sz="6200" b="1" dirty="0">
                <a:latin typeface="Arial (Body)"/>
              </a:rPr>
              <a:t>húa thương muôn nghìn khổ hình dẫn tới Thiên Đình.</a:t>
            </a:r>
            <a:endParaRPr lang="en-US" sz="6200" b="1" dirty="0">
              <a:latin typeface="Arial (Body)"/>
            </a:endParaRPr>
          </a:p>
          <a:p>
            <a:pPr marL="0" indent="0" algn="just">
              <a:buNone/>
            </a:pPr>
            <a:br>
              <a:rPr lang="vi-VN" sz="6200" b="1" dirty="0">
                <a:latin typeface="Arial (Body)"/>
              </a:rPr>
            </a:br>
            <a:endParaRPr lang="en-US" sz="6200" b="1" dirty="0">
              <a:latin typeface="Arial (Body)"/>
            </a:endParaRPr>
          </a:p>
        </p:txBody>
      </p:sp>
      <p:sp>
        <p:nvSpPr>
          <p:cNvPr id="4" name="Title 1">
            <a:extLst>
              <a:ext uri="{FF2B5EF4-FFF2-40B4-BE49-F238E27FC236}">
                <a16:creationId xmlns:a16="http://schemas.microsoft.com/office/drawing/2014/main" id="{67DF83EF-B939-4320-9F30-A21A61EE4710}"/>
              </a:ext>
            </a:extLst>
          </p:cNvPr>
          <p:cNvSpPr>
            <a:spLocks noGrp="1"/>
          </p:cNvSpPr>
          <p:nvPr>
            <p:ph type="title"/>
          </p:nvPr>
        </p:nvSpPr>
        <p:spPr>
          <a:xfrm>
            <a:off x="838200" y="113015"/>
            <a:ext cx="10515600" cy="349323"/>
          </a:xfrm>
        </p:spPr>
        <p:txBody>
          <a:bodyPr>
            <a:noAutofit/>
          </a:bodyPr>
          <a:lstStyle/>
          <a:p>
            <a:pPr algn="ctr"/>
            <a:r>
              <a:rPr lang="en-US" sz="2400" b="1" dirty="0">
                <a:latin typeface="Arial" panose="020B0604020202020204" pitchFamily="34" charset="0"/>
                <a:cs typeface="Arial" panose="020B0604020202020204" pitchFamily="34" charset="0"/>
              </a:rPr>
              <a:t>TÂM TÌNH HÒA BÌNH</a:t>
            </a:r>
          </a:p>
        </p:txBody>
      </p:sp>
    </p:spTree>
    <p:extLst>
      <p:ext uri="{BB962C8B-B14F-4D97-AF65-F5344CB8AC3E}">
        <p14:creationId xmlns:p14="http://schemas.microsoft.com/office/powerpoint/2010/main" val="714783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B87E5-712C-48A4-8F91-61D8AACFBE68}"/>
              </a:ext>
            </a:extLst>
          </p:cNvPr>
          <p:cNvSpPr>
            <a:spLocks noGrp="1"/>
          </p:cNvSpPr>
          <p:nvPr>
            <p:ph idx="1"/>
          </p:nvPr>
        </p:nvSpPr>
        <p:spPr>
          <a:xfrm>
            <a:off x="297951" y="330267"/>
            <a:ext cx="11599524" cy="5990532"/>
          </a:xfrm>
        </p:spPr>
        <p:txBody>
          <a:bodyPr>
            <a:noAutofit/>
          </a:bodyPr>
          <a:lstStyle/>
          <a:p>
            <a:pPr marL="0" indent="0" algn="just">
              <a:buNone/>
            </a:pPr>
            <a:r>
              <a:rPr lang="vi-VN" sz="8000" b="1" dirty="0"/>
              <a:t>ĐK: Với bánh rượu con dâng Ngài nầy đây tấm lòng thành kính. Với bánh rượu con dâng Ngài nầy đây tâm tình hòa bình.</a:t>
            </a:r>
            <a:endParaRPr lang="en-US" sz="8000" b="1" dirty="0"/>
          </a:p>
          <a:p>
            <a:pPr marL="0" indent="0" algn="just">
              <a:buNone/>
            </a:pPr>
            <a:br>
              <a:rPr lang="vi-VN" sz="8000" b="1" dirty="0"/>
            </a:br>
            <a:endParaRPr lang="en-US" sz="8000" b="1" dirty="0"/>
          </a:p>
        </p:txBody>
      </p:sp>
      <p:sp>
        <p:nvSpPr>
          <p:cNvPr id="4" name="Title 1">
            <a:extLst>
              <a:ext uri="{FF2B5EF4-FFF2-40B4-BE49-F238E27FC236}">
                <a16:creationId xmlns:a16="http://schemas.microsoft.com/office/drawing/2014/main" id="{06A40834-4233-4981-BF28-CA3FB48F9E37}"/>
              </a:ext>
            </a:extLst>
          </p:cNvPr>
          <p:cNvSpPr txBox="1">
            <a:spLocks/>
          </p:cNvSpPr>
          <p:nvPr/>
        </p:nvSpPr>
        <p:spPr>
          <a:xfrm>
            <a:off x="838200" y="113015"/>
            <a:ext cx="10515600" cy="3493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TÂM TÌNH HÒA BÌNH</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6021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F885D0-F22A-4763-B456-D8F8D43FC535}"/>
              </a:ext>
            </a:extLst>
          </p:cNvPr>
          <p:cNvSpPr>
            <a:spLocks noGrp="1"/>
          </p:cNvSpPr>
          <p:nvPr>
            <p:ph idx="1"/>
          </p:nvPr>
        </p:nvSpPr>
        <p:spPr>
          <a:xfrm>
            <a:off x="308225" y="387222"/>
            <a:ext cx="11599524" cy="6026043"/>
          </a:xfrm>
        </p:spPr>
        <p:txBody>
          <a:bodyPr>
            <a:noAutofit/>
          </a:bodyPr>
          <a:lstStyle/>
          <a:p>
            <a:pPr marL="0" indent="0" algn="just">
              <a:buNone/>
            </a:pPr>
            <a:r>
              <a:rPr lang="vi-VN" sz="6600" b="1" dirty="0"/>
              <a:t>3. Dòng đời qua tin vui nở rộn lòng ta muôn dân muôn nước ca hòa dạt dào tình mến đậm đà. Nào về đây tình yêu nối kết đất trời Ngôi Hai giáng sinh cứu đời cuộc đời bừng sáng tuyệt vời.</a:t>
            </a:r>
            <a:r>
              <a:rPr lang="en-US" sz="6600" b="1" dirty="0"/>
              <a:t> </a:t>
            </a:r>
          </a:p>
          <a:p>
            <a:pPr marL="0" indent="0" algn="just">
              <a:buNone/>
            </a:pPr>
            <a:br>
              <a:rPr lang="vi-VN" sz="6600" b="1" dirty="0"/>
            </a:br>
            <a:endParaRPr lang="en-US" sz="6600" b="1" dirty="0"/>
          </a:p>
        </p:txBody>
      </p:sp>
      <p:sp>
        <p:nvSpPr>
          <p:cNvPr id="4" name="Title 1">
            <a:extLst>
              <a:ext uri="{FF2B5EF4-FFF2-40B4-BE49-F238E27FC236}">
                <a16:creationId xmlns:a16="http://schemas.microsoft.com/office/drawing/2014/main" id="{29EB879B-969E-4BD8-9964-99D93712EC16}"/>
              </a:ext>
            </a:extLst>
          </p:cNvPr>
          <p:cNvSpPr>
            <a:spLocks noGrp="1"/>
          </p:cNvSpPr>
          <p:nvPr>
            <p:ph type="title"/>
          </p:nvPr>
        </p:nvSpPr>
        <p:spPr>
          <a:xfrm>
            <a:off x="838200" y="113015"/>
            <a:ext cx="10515600" cy="349323"/>
          </a:xfrm>
        </p:spPr>
        <p:txBody>
          <a:bodyPr>
            <a:noAutofit/>
          </a:bodyPr>
          <a:lstStyle/>
          <a:p>
            <a:pPr algn="ctr"/>
            <a:r>
              <a:rPr lang="en-US" sz="2400" b="1" dirty="0">
                <a:latin typeface="Arial" panose="020B0604020202020204" pitchFamily="34" charset="0"/>
                <a:cs typeface="Arial" panose="020B0604020202020204" pitchFamily="34" charset="0"/>
              </a:rPr>
              <a:t>TÂM TÌNH HÒA BÌNH</a:t>
            </a:r>
          </a:p>
        </p:txBody>
      </p:sp>
    </p:spTree>
    <p:extLst>
      <p:ext uri="{BB962C8B-B14F-4D97-AF65-F5344CB8AC3E}">
        <p14:creationId xmlns:p14="http://schemas.microsoft.com/office/powerpoint/2010/main" val="2296793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CB87E5-712C-48A4-8F91-61D8AACFBE68}"/>
              </a:ext>
            </a:extLst>
          </p:cNvPr>
          <p:cNvSpPr>
            <a:spLocks noGrp="1"/>
          </p:cNvSpPr>
          <p:nvPr>
            <p:ph idx="1"/>
          </p:nvPr>
        </p:nvSpPr>
        <p:spPr>
          <a:xfrm>
            <a:off x="297951" y="330267"/>
            <a:ext cx="11599524" cy="5990532"/>
          </a:xfrm>
        </p:spPr>
        <p:txBody>
          <a:bodyPr>
            <a:noAutofit/>
          </a:bodyPr>
          <a:lstStyle/>
          <a:p>
            <a:pPr marL="0" indent="0" algn="just">
              <a:buNone/>
            </a:pPr>
            <a:r>
              <a:rPr lang="vi-VN" sz="8000" b="1" dirty="0"/>
              <a:t>ĐK: Với bánh rượu con dâng Ngài nầy đây tấm lòng thành kính. Với bánh rượu con dâng Ngài nầy đây tâm tình hòa bình.</a:t>
            </a:r>
            <a:endParaRPr lang="en-US" sz="8000" b="1" dirty="0"/>
          </a:p>
          <a:p>
            <a:pPr marL="0" indent="0" algn="just">
              <a:buNone/>
            </a:pPr>
            <a:br>
              <a:rPr lang="vi-VN" sz="8000" b="1" dirty="0"/>
            </a:br>
            <a:endParaRPr lang="en-US" sz="8000" b="1" dirty="0"/>
          </a:p>
        </p:txBody>
      </p:sp>
      <p:sp>
        <p:nvSpPr>
          <p:cNvPr id="4" name="Title 1">
            <a:extLst>
              <a:ext uri="{FF2B5EF4-FFF2-40B4-BE49-F238E27FC236}">
                <a16:creationId xmlns:a16="http://schemas.microsoft.com/office/drawing/2014/main" id="{06A40834-4233-4981-BF28-CA3FB48F9E37}"/>
              </a:ext>
            </a:extLst>
          </p:cNvPr>
          <p:cNvSpPr txBox="1">
            <a:spLocks/>
          </p:cNvSpPr>
          <p:nvPr/>
        </p:nvSpPr>
        <p:spPr>
          <a:xfrm>
            <a:off x="838200" y="113015"/>
            <a:ext cx="10515600" cy="34932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a:latin typeface="Arial" panose="020B0604020202020204" pitchFamily="34" charset="0"/>
                <a:cs typeface="Arial" panose="020B0604020202020204" pitchFamily="34" charset="0"/>
              </a:rPr>
              <a:t>TÂM TÌNH HÒA BÌNH</a:t>
            </a:r>
            <a:endParaRPr 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01510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TotalTime>
  <Words>253</Words>
  <Application>Microsoft Office PowerPoint</Application>
  <PresentationFormat>Widescreen</PresentationFormat>
  <Paragraphs>18</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Arial (Body)</vt:lpstr>
      <vt:lpstr>Calibri</vt:lpstr>
      <vt:lpstr>Calibri Light</vt:lpstr>
      <vt:lpstr>Office Theme</vt:lpstr>
      <vt:lpstr>TÂM TÌNH HÒA BÌNH</vt:lpstr>
      <vt:lpstr>PowerPoint Presentation</vt:lpstr>
      <vt:lpstr>TÂM TÌNH HÒA BÌNH</vt:lpstr>
      <vt:lpstr>PowerPoint Presentation</vt:lpstr>
      <vt:lpstr>TÂM TÌNH HÒA BÌNH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Dâng lễ : Tâm tình hòa bình </dc:title>
  <dc:creator>DO PHUONG</dc:creator>
  <cp:lastModifiedBy>ANDORA</cp:lastModifiedBy>
  <cp:revision>4</cp:revision>
  <dcterms:created xsi:type="dcterms:W3CDTF">2018-12-24T09:03:07Z</dcterms:created>
  <dcterms:modified xsi:type="dcterms:W3CDTF">2024-04-09T07:21:52Z</dcterms:modified>
</cp:coreProperties>
</file>