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4A99-68D0-4B29-992C-77FE57E5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5B351-430A-444B-8CAE-9D1982536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15F5-66B1-4548-9527-D77913EE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4A948-BA98-45C0-B0C1-79A3728C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D263-34F6-4845-9476-C21CBCE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F0E0-753F-4928-B756-B163BB66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43BF5-D88E-410B-A7A1-F4FF9D23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FA1F-2FD4-4FB6-A1AE-47D3E54D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8E7E-644C-4DC6-8569-2892D49B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BECF-2F3E-4F5F-BE2F-19351248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E276C-10E7-414D-9026-889929CAC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1DDE9-C049-4B67-A6B6-49D9155E9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AFA40-4B0D-45A2-9654-B7631CC3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D085-CA2A-4ADA-A3D5-4A178DB9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39B9-B261-4020-902D-61452FB0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0906-4EBE-440A-9496-1E18D5C9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1D76-060A-43E9-A08F-6746E562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6E57-3F10-4FC8-9334-3B5085E4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27FC-3870-4CEE-8A43-993FAB4F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7EC54-4943-4A9C-B5B5-DCC98B2C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4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1B44-79FA-45D1-8EE2-54CE1AFC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F892-22A4-4F5B-8680-0D8A7F843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46E2-509D-459D-9E22-AAE6EB2C7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7BF9C-1E7F-4EE7-B65A-DCF48754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B9B1-3EBA-44EF-A23D-7551B7FE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D59C-E28A-4816-8A43-7A65DA8B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D284-CE66-4AE8-ABF0-860C1A1A2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01674-9BAA-4550-AB52-3A83200F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F3C87-45D4-4653-BCBD-4D619C9A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A252-8A29-4D1C-802B-D73205A7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E346D-2EAC-49A3-B803-50A30A05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0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56AF-1DBB-42CE-831E-8D61E290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9B7B-EFFD-4AE0-A767-A3631D9F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3E4AB-F585-4DDD-9CF1-9AED9FBD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C9577-0C27-4254-BA8D-480CD83B7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D6217-E0C5-412D-8D91-97FAD1EB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518FD-FB47-456A-B75C-4B5992D1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75478-987F-4DC6-BEF5-DFA6301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B635E-9426-40AF-BF2E-57253F51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4DB5-935D-4B31-9CC1-93092ABE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D608D-0B6A-482D-8E3F-3ADC17CF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E3A9-7759-4241-8698-95D76CA8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73C44-2266-42C4-8D0F-E2A602C4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ABDDB-5085-42C7-ABEF-2AF9D68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2C630-E6E9-4939-AE6A-44E0162B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B7864-1913-4AC8-BDB6-96827282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94C0-0814-4C7C-9BBC-910BD6EA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4512-2EEA-407B-8E64-4D9FE4D2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927F-F8EA-473C-A914-45079DBC3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77D11-FF1A-440C-A2BD-ED6D783F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5C85D-5DAE-40E7-8428-5CD7E63E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5F9F6-37EB-46C4-9688-2C8131DD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C402-E440-45D1-9762-9A741E637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5EE39-9CB2-4353-85FE-827DBD681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B5A4-DECC-41DB-9DC1-B79AD42C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0FCF8-1FCF-496B-A57B-591723EA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127F-BBC7-4B21-AF24-9E68DE8A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98D2-0547-49D5-83F7-265E2C1B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5B9F7-552E-4968-B9EF-A7E60205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C9A4-C02B-4892-BC32-3FC9B033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0ECB9-2E7F-417E-9FD8-88597CC86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94F3-B3E2-4793-A0E8-9763F26D0B7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8580-D976-4B52-AF3C-734D57B1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8AC5-B836-46C8-BED4-F2AF7D44D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2504-4003-44E6-83BF-635C6E371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7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BDC8-4D93-4C36-BC16-7964611F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080" y="8162"/>
            <a:ext cx="9144000" cy="391886"/>
          </a:xfrm>
        </p:spPr>
        <p:txBody>
          <a:bodyPr>
            <a:no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THÂN LÚA MIẾN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02A8B-84F0-458E-9037-D8F6445A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402778"/>
            <a:ext cx="11576958" cy="1655762"/>
          </a:xfrm>
        </p:spPr>
        <p:txBody>
          <a:bodyPr>
            <a:noAutofit/>
          </a:bodyPr>
          <a:lstStyle/>
          <a:p>
            <a:pPr algn="just"/>
            <a:r>
              <a:rPr lang="en-US" sz="6600" b="1">
                <a:latin typeface="Arial" panose="020B0604020202020204" pitchFamily="34" charset="0"/>
                <a:cs typeface="Arial" panose="020B0604020202020204" pitchFamily="34" charset="0"/>
              </a:rPr>
              <a:t>ĐK: Chúa </a:t>
            </a:r>
            <a:r>
              <a:rPr lang="vi-VN" sz="66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lúa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miến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Gieo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nát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Bông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lúa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vàng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tấm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hiến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66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thiêu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99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6DA2-8513-4060-9F16-22068D0F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21" y="2925254"/>
            <a:ext cx="11470822" cy="1325563"/>
          </a:xfrm>
        </p:spPr>
        <p:txBody>
          <a:bodyPr>
            <a:noAutofit/>
          </a:bodyPr>
          <a:lstStyle/>
          <a:p>
            <a:pPr algn="just"/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con, bao </a:t>
            </a:r>
            <a:r>
              <a:rPr lang="vi-VN" sz="7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u t</a:t>
            </a:r>
            <a:r>
              <a:rPr lang="vi-VN" sz="7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buồn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. Xin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7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hiến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8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78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5D3475-600B-4042-B9BA-6B7A33EEFA14}"/>
              </a:ext>
            </a:extLst>
          </p:cNvPr>
          <p:cNvSpPr txBox="1">
            <a:spLocks/>
          </p:cNvSpPr>
          <p:nvPr/>
        </p:nvSpPr>
        <p:spPr>
          <a:xfrm>
            <a:off x="1524000" y="81641"/>
            <a:ext cx="9144000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THÂN LÚA MIẾN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87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4DDD-7EA2-4CCF-8652-6BA500806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1" y="574665"/>
            <a:ext cx="11552466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sz="71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khứ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con, bao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bâng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khuâng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ngàn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mộng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71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. Xin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71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hiến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1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7100" b="1" dirty="0">
                <a:latin typeface="Arial" panose="020B0604020202020204" pitchFamily="34" charset="0"/>
                <a:cs typeface="Arial" panose="020B0604020202020204" pitchFamily="34" charset="0"/>
              </a:rPr>
              <a:t>  con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1173E4-C1FC-441A-BE29-1FA5EEFC04BD}"/>
              </a:ext>
            </a:extLst>
          </p:cNvPr>
          <p:cNvSpPr txBox="1">
            <a:spLocks/>
          </p:cNvSpPr>
          <p:nvPr/>
        </p:nvSpPr>
        <p:spPr>
          <a:xfrm>
            <a:off x="1524000" y="89805"/>
            <a:ext cx="9144000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THÂN LÚA MIẾN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1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THÂN LÚA MIẾN </vt:lpstr>
      <vt:lpstr>1. Đây thân con, đây trí lòng con, bao ưu tư vui buồn cuộc sống. Xin dâng Cha như một hiến vật. Nguyện Chúa Trời thánh hóa đời con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Dâng lễ : Thân lúa miến </dc:title>
  <dc:creator>DO PHUONG</dc:creator>
  <cp:lastModifiedBy>ANHBAO IT</cp:lastModifiedBy>
  <cp:revision>3</cp:revision>
  <dcterms:created xsi:type="dcterms:W3CDTF">2018-10-17T15:58:20Z</dcterms:created>
  <dcterms:modified xsi:type="dcterms:W3CDTF">2024-04-09T17:01:09Z</dcterms:modified>
</cp:coreProperties>
</file>