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94660"/>
  </p:normalViewPr>
  <p:slideViewPr>
    <p:cSldViewPr>
      <p:cViewPr varScale="1">
        <p:scale>
          <a:sx n="66" d="100"/>
          <a:sy n="66" d="100"/>
        </p:scale>
        <p:origin x="108" y="282"/>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499756" y="-315119"/>
            <a:ext cx="16199714" cy="1101757"/>
          </a:xfrm>
        </p:spPr>
        <p:txBody>
          <a:bodyPr/>
          <a:lstStyle/>
          <a:p>
            <a:pPr eaLnBrk="1" hangingPunct="1"/>
            <a:r>
              <a:rPr lang="en-US" altLang="en-US" sz="3000" b="1"/>
              <a:t>THÁNH CA PHỤC SINH</a:t>
            </a:r>
            <a:endParaRPr lang="en-US" altLang="en-US" sz="3000" b="1" dirty="0"/>
          </a:p>
        </p:txBody>
      </p:sp>
      <p:sp>
        <p:nvSpPr>
          <p:cNvPr id="75779" name="Rectangle 3"/>
          <p:cNvSpPr>
            <a:spLocks noGrp="1" noChangeArrowheads="1"/>
          </p:cNvSpPr>
          <p:nvPr>
            <p:ph type="body" idx="1"/>
          </p:nvPr>
        </p:nvSpPr>
        <p:spPr>
          <a:xfrm>
            <a:off x="599283" y="499431"/>
            <a:ext cx="18000663" cy="9153059"/>
          </a:xfrm>
        </p:spPr>
        <p:txBody>
          <a:bodyPr/>
          <a:lstStyle/>
          <a:p>
            <a:pPr algn="just" eaLnBrk="1" hangingPunct="1">
              <a:lnSpc>
                <a:spcPct val="90000"/>
              </a:lnSpc>
              <a:buFontTx/>
              <a:buNone/>
            </a:pPr>
            <a:r>
              <a:rPr lang="en-US" altLang="en-US" sz="4800" b="1"/>
              <a:t>	</a:t>
            </a:r>
            <a:r>
              <a:rPr lang="en-US" altLang="en-US" sz="9600" b="1"/>
              <a:t>1. Mừng khen Chúa chúng ta phục sinh. Ngài đã chết với khổ hình để muôn người được ơn tái sinh. Chúc khen Chúa chúng ta phục sinh, người người ơi Chúa Kitô đã hiển vinh.</a:t>
            </a:r>
          </a:p>
        </p:txBody>
      </p:sp>
      <p:sp>
        <p:nvSpPr>
          <p:cNvPr id="75780" name="Text Box 4"/>
          <p:cNvSpPr txBox="1">
            <a:spLocks noChangeArrowheads="1"/>
          </p:cNvSpPr>
          <p:nvPr/>
        </p:nvSpPr>
        <p:spPr bwMode="auto">
          <a:xfrm>
            <a:off x="599283" y="499431"/>
            <a:ext cx="18000663" cy="9571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447800">
              <a:spcBef>
                <a:spcPct val="20000"/>
              </a:spcBef>
              <a:buChar char="•"/>
              <a:defRPr sz="5100">
                <a:solidFill>
                  <a:schemeClr val="tx1"/>
                </a:solidFill>
                <a:latin typeface="Arial" panose="020B0604020202020204" pitchFamily="34" charset="0"/>
              </a:defRPr>
            </a:lvl1pPr>
            <a:lvl2pPr marL="742950" indent="-285750" defTabSz="1447800">
              <a:spcBef>
                <a:spcPct val="20000"/>
              </a:spcBef>
              <a:buChar char="–"/>
              <a:defRPr sz="4400">
                <a:solidFill>
                  <a:schemeClr val="tx1"/>
                </a:solidFill>
                <a:latin typeface="Arial" panose="020B0604020202020204" pitchFamily="34" charset="0"/>
              </a:defRPr>
            </a:lvl2pPr>
            <a:lvl3pPr marL="1143000" indent="-228600" defTabSz="1447800">
              <a:spcBef>
                <a:spcPct val="20000"/>
              </a:spcBef>
              <a:buChar char="•"/>
              <a:defRPr sz="3800">
                <a:solidFill>
                  <a:schemeClr val="tx1"/>
                </a:solidFill>
                <a:latin typeface="Arial" panose="020B0604020202020204" pitchFamily="34" charset="0"/>
              </a:defRPr>
            </a:lvl3pPr>
            <a:lvl4pPr marL="1600200" indent="-228600" defTabSz="1447800">
              <a:spcBef>
                <a:spcPct val="20000"/>
              </a:spcBef>
              <a:buChar char="–"/>
              <a:defRPr sz="3200">
                <a:solidFill>
                  <a:schemeClr val="tx1"/>
                </a:solidFill>
                <a:latin typeface="Arial" panose="020B0604020202020204" pitchFamily="34" charset="0"/>
              </a:defRPr>
            </a:lvl4pPr>
            <a:lvl5pPr marL="2057400" indent="-228600" defTabSz="1447800">
              <a:spcBef>
                <a:spcPct val="20000"/>
              </a:spcBef>
              <a:buChar char="»"/>
              <a:defRPr sz="3200">
                <a:solidFill>
                  <a:schemeClr val="tx1"/>
                </a:solidFill>
                <a:latin typeface="Arial" panose="020B0604020202020204" pitchFamily="34" charset="0"/>
              </a:defRPr>
            </a:lvl5pPr>
            <a:lvl6pPr marL="2514600" indent="-228600" defTabSz="1447800" eaLnBrk="0" fontAlgn="base" hangingPunct="0">
              <a:spcBef>
                <a:spcPct val="20000"/>
              </a:spcBef>
              <a:spcAft>
                <a:spcPct val="0"/>
              </a:spcAft>
              <a:buChar char="»"/>
              <a:defRPr sz="3200">
                <a:solidFill>
                  <a:schemeClr val="tx1"/>
                </a:solidFill>
                <a:latin typeface="Arial" panose="020B0604020202020204" pitchFamily="34" charset="0"/>
              </a:defRPr>
            </a:lvl6pPr>
            <a:lvl7pPr marL="2971800" indent="-228600" defTabSz="1447800" eaLnBrk="0" fontAlgn="base" hangingPunct="0">
              <a:spcBef>
                <a:spcPct val="20000"/>
              </a:spcBef>
              <a:spcAft>
                <a:spcPct val="0"/>
              </a:spcAft>
              <a:buChar char="»"/>
              <a:defRPr sz="3200">
                <a:solidFill>
                  <a:schemeClr val="tx1"/>
                </a:solidFill>
                <a:latin typeface="Arial" panose="020B0604020202020204" pitchFamily="34" charset="0"/>
              </a:defRPr>
            </a:lvl7pPr>
            <a:lvl8pPr marL="3429000" indent="-228600" defTabSz="1447800" eaLnBrk="0" fontAlgn="base" hangingPunct="0">
              <a:spcBef>
                <a:spcPct val="20000"/>
              </a:spcBef>
              <a:spcAft>
                <a:spcPct val="0"/>
              </a:spcAft>
              <a:buChar char="»"/>
              <a:defRPr sz="3200">
                <a:solidFill>
                  <a:schemeClr val="tx1"/>
                </a:solidFill>
                <a:latin typeface="Arial" panose="020B0604020202020204" pitchFamily="34" charset="0"/>
              </a:defRPr>
            </a:lvl8pPr>
            <a:lvl9pPr marL="3886200" indent="-228600" defTabSz="1447800" eaLnBrk="0" fontAlgn="base" hangingPunct="0">
              <a:spcBef>
                <a:spcPct val="20000"/>
              </a:spcBef>
              <a:spcAft>
                <a:spcPct val="0"/>
              </a:spcAft>
              <a:buChar char="»"/>
              <a:defRPr sz="3200">
                <a:solidFill>
                  <a:schemeClr val="tx1"/>
                </a:solidFill>
                <a:latin typeface="Arial" panose="020B0604020202020204" pitchFamily="34" charset="0"/>
              </a:defRPr>
            </a:lvl9pPr>
          </a:lstStyle>
          <a:p>
            <a:pPr algn="just" eaLnBrk="1" hangingPunct="1">
              <a:spcBef>
                <a:spcPct val="50000"/>
              </a:spcBef>
              <a:buFontTx/>
              <a:buNone/>
            </a:pPr>
            <a:r>
              <a:rPr lang="en-US" altLang="en-US" sz="8800" b="1" dirty="0" err="1"/>
              <a:t>ĐK</a:t>
            </a:r>
            <a:r>
              <a:rPr lang="en-US" altLang="en-US" sz="8800" b="1" dirty="0"/>
              <a:t>: </a:t>
            </a:r>
            <a:r>
              <a:rPr lang="en-US" altLang="en-US" sz="8800" b="1" dirty="0" err="1"/>
              <a:t>Ngài</a:t>
            </a:r>
            <a:r>
              <a:rPr lang="en-US" altLang="en-US" sz="8800" b="1" dirty="0"/>
              <a:t> </a:t>
            </a:r>
            <a:r>
              <a:rPr lang="en-US" altLang="en-US" sz="8800" b="1" dirty="0" err="1"/>
              <a:t>là</a:t>
            </a:r>
            <a:r>
              <a:rPr lang="en-US" altLang="en-US" sz="8800" b="1" dirty="0"/>
              <a:t> </a:t>
            </a:r>
            <a:r>
              <a:rPr lang="en-US" altLang="en-US" sz="8800" b="1" dirty="0" err="1"/>
              <a:t>Đấng</a:t>
            </a:r>
            <a:r>
              <a:rPr lang="en-US" altLang="en-US" sz="8800" b="1" dirty="0"/>
              <a:t> </a:t>
            </a:r>
            <a:r>
              <a:rPr lang="en-US" altLang="en-US" sz="8800" b="1" dirty="0" err="1"/>
              <a:t>chiến</a:t>
            </a:r>
            <a:r>
              <a:rPr lang="en-US" altLang="en-US" sz="8800" b="1" dirty="0"/>
              <a:t> </a:t>
            </a:r>
            <a:r>
              <a:rPr lang="en-US" altLang="en-US" sz="8800" b="1" dirty="0" err="1"/>
              <a:t>thắng</a:t>
            </a:r>
            <a:r>
              <a:rPr lang="en-US" altLang="en-US" sz="8800" b="1" dirty="0"/>
              <a:t> </a:t>
            </a:r>
            <a:r>
              <a:rPr lang="en-US" altLang="en-US" sz="8800" b="1" dirty="0" err="1"/>
              <a:t>Chúa</a:t>
            </a:r>
            <a:r>
              <a:rPr lang="en-US" altLang="en-US" sz="8800" b="1" dirty="0"/>
              <a:t> </a:t>
            </a:r>
            <a:r>
              <a:rPr lang="en-US" altLang="en-US" sz="8800" b="1" dirty="0" err="1"/>
              <a:t>khải</a:t>
            </a:r>
            <a:r>
              <a:rPr lang="en-US" altLang="en-US" sz="8800" b="1" dirty="0"/>
              <a:t> </a:t>
            </a:r>
            <a:r>
              <a:rPr lang="en-US" altLang="en-US" sz="8800" b="1" dirty="0" err="1"/>
              <a:t>hoàn</a:t>
            </a:r>
            <a:r>
              <a:rPr lang="en-US" altLang="en-US" sz="8800" b="1" dirty="0"/>
              <a:t> </a:t>
            </a:r>
            <a:r>
              <a:rPr lang="en-US" altLang="en-US" sz="8800" b="1" dirty="0" err="1"/>
              <a:t>cao</a:t>
            </a:r>
            <a:r>
              <a:rPr lang="en-US" altLang="en-US" sz="8800" b="1" dirty="0"/>
              <a:t> sang </a:t>
            </a:r>
            <a:r>
              <a:rPr lang="en-US" altLang="en-US" sz="8800" b="1" dirty="0" err="1"/>
              <a:t>kính</a:t>
            </a:r>
            <a:r>
              <a:rPr lang="en-US" altLang="en-US" sz="8800" b="1" dirty="0"/>
              <a:t> </a:t>
            </a:r>
            <a:r>
              <a:rPr lang="en-US" altLang="en-US" sz="8800" b="1" dirty="0" err="1"/>
              <a:t>dâng</a:t>
            </a:r>
            <a:r>
              <a:rPr lang="en-US" altLang="en-US" sz="8800" b="1" dirty="0"/>
              <a:t> </a:t>
            </a:r>
            <a:r>
              <a:rPr lang="en-US" altLang="en-US" sz="8800" b="1" dirty="0" err="1"/>
              <a:t>Ngài</a:t>
            </a:r>
            <a:r>
              <a:rPr lang="en-US" altLang="en-US" sz="8800" b="1" dirty="0"/>
              <a:t> </a:t>
            </a:r>
            <a:r>
              <a:rPr lang="en-US" altLang="en-US" sz="8800" b="1" dirty="0" err="1"/>
              <a:t>vinh</a:t>
            </a:r>
            <a:r>
              <a:rPr lang="en-US" altLang="en-US" sz="8800" b="1" dirty="0"/>
              <a:t> </a:t>
            </a:r>
            <a:r>
              <a:rPr lang="en-US" altLang="en-US" sz="8800" b="1" dirty="0" err="1"/>
              <a:t>quang</a:t>
            </a:r>
            <a:r>
              <a:rPr lang="en-US" altLang="en-US" sz="8800" b="1" dirty="0"/>
              <a:t> </a:t>
            </a:r>
            <a:r>
              <a:rPr lang="en-US" altLang="en-US" sz="8800" b="1" dirty="0" err="1"/>
              <a:t>với</a:t>
            </a:r>
            <a:r>
              <a:rPr lang="en-US" altLang="en-US" sz="8800" b="1" dirty="0"/>
              <a:t> tin </a:t>
            </a:r>
            <a:r>
              <a:rPr lang="en-US" altLang="en-US" sz="8800" b="1" dirty="0" err="1"/>
              <a:t>yêu</a:t>
            </a:r>
            <a:r>
              <a:rPr lang="en-US" altLang="en-US" sz="8800" b="1" dirty="0"/>
              <a:t> </a:t>
            </a:r>
            <a:r>
              <a:rPr lang="en-US" altLang="en-US" sz="8800" b="1" dirty="0" err="1"/>
              <a:t>ngàn</a:t>
            </a:r>
            <a:r>
              <a:rPr lang="en-US" altLang="en-US" sz="8800" b="1" dirty="0"/>
              <a:t> </a:t>
            </a:r>
            <a:r>
              <a:rPr lang="en-US" altLang="en-US" sz="8800" b="1" dirty="0" err="1"/>
              <a:t>năm</a:t>
            </a:r>
            <a:r>
              <a:rPr lang="en-US" altLang="en-US" sz="8800" b="1" dirty="0"/>
              <a:t> </a:t>
            </a:r>
            <a:r>
              <a:rPr lang="en-US" altLang="en-US" sz="8800" b="1" dirty="0" err="1"/>
              <a:t>vẻ</a:t>
            </a:r>
            <a:r>
              <a:rPr lang="en-US" altLang="en-US" sz="8800" b="1" dirty="0"/>
              <a:t> </a:t>
            </a:r>
            <a:r>
              <a:rPr lang="en-US" altLang="en-US" sz="8800" b="1" dirty="0" err="1"/>
              <a:t>vang</a:t>
            </a:r>
            <a:r>
              <a:rPr lang="en-US" altLang="en-US" sz="8800" b="1" dirty="0"/>
              <a:t>. </a:t>
            </a:r>
            <a:r>
              <a:rPr lang="en-US" altLang="en-US" sz="8800" b="1" dirty="0" err="1"/>
              <a:t>Ngàn</a:t>
            </a:r>
            <a:r>
              <a:rPr lang="en-US" altLang="en-US" sz="8800" b="1" dirty="0"/>
              <a:t> con </a:t>
            </a:r>
            <a:r>
              <a:rPr lang="en-US" altLang="en-US" sz="8800" b="1" dirty="0" err="1"/>
              <a:t>tim</a:t>
            </a:r>
            <a:r>
              <a:rPr lang="en-US" altLang="en-US" sz="8800" b="1" dirty="0"/>
              <a:t> </a:t>
            </a:r>
            <a:r>
              <a:rPr lang="en-US" altLang="en-US" sz="8800" b="1" dirty="0" err="1"/>
              <a:t>hân</a:t>
            </a:r>
            <a:r>
              <a:rPr lang="en-US" altLang="en-US" sz="8800" b="1" dirty="0"/>
              <a:t> </a:t>
            </a:r>
            <a:r>
              <a:rPr lang="en-US" altLang="en-US" sz="8800" b="1" dirty="0" err="1"/>
              <a:t>hoan</a:t>
            </a:r>
            <a:r>
              <a:rPr lang="en-US" altLang="en-US" sz="8800" b="1" dirty="0"/>
              <a:t> </a:t>
            </a:r>
            <a:r>
              <a:rPr lang="en-US" altLang="en-US" sz="8800" b="1" dirty="0" err="1"/>
              <a:t>hát</a:t>
            </a:r>
            <a:r>
              <a:rPr lang="en-US" altLang="en-US" sz="8800" b="1" dirty="0"/>
              <a:t> </a:t>
            </a:r>
            <a:r>
              <a:rPr lang="en-US" altLang="en-US" sz="8800" b="1" dirty="0" err="1"/>
              <a:t>muôn</a:t>
            </a:r>
            <a:r>
              <a:rPr lang="en-US" altLang="en-US" sz="8800" b="1" dirty="0"/>
              <a:t> </a:t>
            </a:r>
            <a:r>
              <a:rPr lang="en-US" altLang="en-US" sz="8800" b="1" dirty="0" err="1"/>
              <a:t>lời</a:t>
            </a:r>
            <a:r>
              <a:rPr lang="en-US" altLang="en-US" sz="8800" b="1" dirty="0"/>
              <a:t> ca </a:t>
            </a:r>
            <a:r>
              <a:rPr lang="en-US" altLang="en-US" sz="8800" b="1" dirty="0" err="1"/>
              <a:t>vang</a:t>
            </a:r>
            <a:r>
              <a:rPr lang="en-US" altLang="en-US" sz="8800" b="1" dirty="0"/>
              <a:t>, </a:t>
            </a:r>
            <a:r>
              <a:rPr lang="en-US" altLang="en-US" sz="8800" b="1" dirty="0" err="1"/>
              <a:t>kính</a:t>
            </a:r>
            <a:r>
              <a:rPr lang="en-US" altLang="en-US" sz="8800" b="1" dirty="0"/>
              <a:t> </a:t>
            </a:r>
            <a:r>
              <a:rPr lang="en-US" altLang="en-US" sz="8800" b="1" dirty="0" err="1"/>
              <a:t>tôn</a:t>
            </a:r>
            <a:r>
              <a:rPr lang="en-US" altLang="en-US" sz="8800" b="1" dirty="0"/>
              <a:t> </a:t>
            </a:r>
            <a:r>
              <a:rPr lang="en-US" altLang="en-US" sz="8800" b="1" dirty="0" err="1"/>
              <a:t>uy</a:t>
            </a:r>
            <a:r>
              <a:rPr lang="en-US" altLang="en-US" sz="8800" b="1" dirty="0"/>
              <a:t> </a:t>
            </a:r>
            <a:r>
              <a:rPr lang="en-US" altLang="en-US" sz="8800" b="1" dirty="0" err="1"/>
              <a:t>quyền</a:t>
            </a:r>
            <a:r>
              <a:rPr lang="en-US" altLang="en-US" sz="8800" b="1" dirty="0"/>
              <a:t> </a:t>
            </a:r>
            <a:r>
              <a:rPr lang="en-US" altLang="en-US" sz="8800" b="1" dirty="0" err="1"/>
              <a:t>Vua</a:t>
            </a:r>
            <a:r>
              <a:rPr lang="en-US" altLang="en-US" sz="8800" b="1" dirty="0"/>
              <a:t> </a:t>
            </a:r>
            <a:r>
              <a:rPr lang="en-US" altLang="en-US" sz="8800" b="1" dirty="0" err="1"/>
              <a:t>thống</a:t>
            </a:r>
            <a:r>
              <a:rPr lang="en-US" altLang="en-US" sz="8800" b="1" dirty="0"/>
              <a:t> </a:t>
            </a:r>
            <a:r>
              <a:rPr lang="en-US" altLang="en-US" sz="8800" b="1" dirty="0" err="1"/>
              <a:t>trị</a:t>
            </a:r>
            <a:r>
              <a:rPr lang="en-US" altLang="en-US" sz="8800" b="1" dirty="0"/>
              <a:t> </a:t>
            </a:r>
            <a:r>
              <a:rPr lang="en-US" altLang="en-US" sz="8800" b="1" dirty="0" err="1"/>
              <a:t>huy</a:t>
            </a:r>
            <a:r>
              <a:rPr lang="en-US" altLang="en-US" sz="8800" b="1" dirty="0"/>
              <a:t> </a:t>
            </a:r>
            <a:r>
              <a:rPr lang="en-US" altLang="en-US" sz="8800" b="1" dirty="0" err="1"/>
              <a:t>hoàng</a:t>
            </a:r>
            <a:r>
              <a:rPr lang="en-US" altLang="en-US" sz="8800" b="1"/>
              <a:t>.</a:t>
            </a:r>
          </a:p>
        </p:txBody>
      </p:sp>
      <p:sp>
        <p:nvSpPr>
          <p:cNvPr id="75781" name="Text Box 5"/>
          <p:cNvSpPr txBox="1">
            <a:spLocks noChangeArrowheads="1"/>
          </p:cNvSpPr>
          <p:nvPr/>
        </p:nvSpPr>
        <p:spPr bwMode="auto">
          <a:xfrm>
            <a:off x="599283" y="376457"/>
            <a:ext cx="18000663" cy="1043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1447800">
              <a:spcBef>
                <a:spcPct val="20000"/>
              </a:spcBef>
              <a:buChar char="•"/>
              <a:defRPr sz="5100">
                <a:solidFill>
                  <a:schemeClr val="tx1"/>
                </a:solidFill>
                <a:latin typeface="Arial" panose="020B0604020202020204" pitchFamily="34" charset="0"/>
              </a:defRPr>
            </a:lvl1pPr>
            <a:lvl2pPr marL="742950" indent="-285750" defTabSz="1447800">
              <a:spcBef>
                <a:spcPct val="20000"/>
              </a:spcBef>
              <a:buChar char="–"/>
              <a:defRPr sz="4400">
                <a:solidFill>
                  <a:schemeClr val="tx1"/>
                </a:solidFill>
                <a:latin typeface="Arial" panose="020B0604020202020204" pitchFamily="34" charset="0"/>
              </a:defRPr>
            </a:lvl2pPr>
            <a:lvl3pPr marL="1143000" indent="-228600" defTabSz="1447800">
              <a:spcBef>
                <a:spcPct val="20000"/>
              </a:spcBef>
              <a:buChar char="•"/>
              <a:defRPr sz="3800">
                <a:solidFill>
                  <a:schemeClr val="tx1"/>
                </a:solidFill>
                <a:latin typeface="Arial" panose="020B0604020202020204" pitchFamily="34" charset="0"/>
              </a:defRPr>
            </a:lvl3pPr>
            <a:lvl4pPr marL="1600200" indent="-228600" defTabSz="1447800">
              <a:spcBef>
                <a:spcPct val="20000"/>
              </a:spcBef>
              <a:buChar char="–"/>
              <a:defRPr sz="3200">
                <a:solidFill>
                  <a:schemeClr val="tx1"/>
                </a:solidFill>
                <a:latin typeface="Arial" panose="020B0604020202020204" pitchFamily="34" charset="0"/>
              </a:defRPr>
            </a:lvl4pPr>
            <a:lvl5pPr marL="2057400" indent="-228600" defTabSz="1447800">
              <a:spcBef>
                <a:spcPct val="20000"/>
              </a:spcBef>
              <a:buChar char="»"/>
              <a:defRPr sz="3200">
                <a:solidFill>
                  <a:schemeClr val="tx1"/>
                </a:solidFill>
                <a:latin typeface="Arial" panose="020B0604020202020204" pitchFamily="34" charset="0"/>
              </a:defRPr>
            </a:lvl5pPr>
            <a:lvl6pPr marL="2514600" indent="-228600" defTabSz="1447800" eaLnBrk="0" fontAlgn="base" hangingPunct="0">
              <a:spcBef>
                <a:spcPct val="20000"/>
              </a:spcBef>
              <a:spcAft>
                <a:spcPct val="0"/>
              </a:spcAft>
              <a:buChar char="»"/>
              <a:defRPr sz="3200">
                <a:solidFill>
                  <a:schemeClr val="tx1"/>
                </a:solidFill>
                <a:latin typeface="Arial" panose="020B0604020202020204" pitchFamily="34" charset="0"/>
              </a:defRPr>
            </a:lvl6pPr>
            <a:lvl7pPr marL="2971800" indent="-228600" defTabSz="1447800" eaLnBrk="0" fontAlgn="base" hangingPunct="0">
              <a:spcBef>
                <a:spcPct val="20000"/>
              </a:spcBef>
              <a:spcAft>
                <a:spcPct val="0"/>
              </a:spcAft>
              <a:buChar char="»"/>
              <a:defRPr sz="3200">
                <a:solidFill>
                  <a:schemeClr val="tx1"/>
                </a:solidFill>
                <a:latin typeface="Arial" panose="020B0604020202020204" pitchFamily="34" charset="0"/>
              </a:defRPr>
            </a:lvl7pPr>
            <a:lvl8pPr marL="3429000" indent="-228600" defTabSz="1447800" eaLnBrk="0" fontAlgn="base" hangingPunct="0">
              <a:spcBef>
                <a:spcPct val="20000"/>
              </a:spcBef>
              <a:spcAft>
                <a:spcPct val="0"/>
              </a:spcAft>
              <a:buChar char="»"/>
              <a:defRPr sz="3200">
                <a:solidFill>
                  <a:schemeClr val="tx1"/>
                </a:solidFill>
                <a:latin typeface="Arial" panose="020B0604020202020204" pitchFamily="34" charset="0"/>
              </a:defRPr>
            </a:lvl8pPr>
            <a:lvl9pPr marL="3886200" indent="-228600" defTabSz="1447800" eaLnBrk="0" fontAlgn="base" hangingPunct="0">
              <a:spcBef>
                <a:spcPct val="20000"/>
              </a:spcBef>
              <a:spcAft>
                <a:spcPct val="0"/>
              </a:spcAft>
              <a:buChar char="»"/>
              <a:defRPr sz="3200">
                <a:solidFill>
                  <a:schemeClr val="tx1"/>
                </a:solidFill>
                <a:latin typeface="Arial" panose="020B0604020202020204" pitchFamily="34" charset="0"/>
              </a:defRPr>
            </a:lvl9pPr>
          </a:lstStyle>
          <a:p>
            <a:pPr algn="just" eaLnBrk="1" hangingPunct="1">
              <a:spcBef>
                <a:spcPct val="50000"/>
              </a:spcBef>
              <a:buFontTx/>
              <a:buNone/>
            </a:pPr>
            <a:r>
              <a:rPr lang="en-US" altLang="en-US" sz="9600" b="1" dirty="0"/>
              <a:t>2. </a:t>
            </a:r>
            <a:r>
              <a:rPr lang="en-US" altLang="en-US" sz="9600" b="1" dirty="0" err="1"/>
              <a:t>Mừng</a:t>
            </a:r>
            <a:r>
              <a:rPr lang="en-US" altLang="en-US" sz="9600" b="1" dirty="0"/>
              <a:t> </a:t>
            </a:r>
            <a:r>
              <a:rPr lang="en-US" altLang="en-US" sz="9600" b="1" dirty="0" err="1"/>
              <a:t>khen</a:t>
            </a:r>
            <a:r>
              <a:rPr lang="en-US" altLang="en-US" sz="9600" b="1" dirty="0"/>
              <a:t> </a:t>
            </a:r>
            <a:r>
              <a:rPr lang="en-US" altLang="en-US" sz="9600" b="1" dirty="0" err="1"/>
              <a:t>Chúa</a:t>
            </a:r>
            <a:r>
              <a:rPr lang="en-US" altLang="en-US" sz="9600" b="1" dirty="0"/>
              <a:t> </a:t>
            </a:r>
            <a:r>
              <a:rPr lang="en-US" altLang="en-US" sz="9600" b="1" dirty="0" err="1"/>
              <a:t>chúng</a:t>
            </a:r>
            <a:r>
              <a:rPr lang="en-US" altLang="en-US" sz="9600" b="1" dirty="0"/>
              <a:t> ta </a:t>
            </a:r>
            <a:r>
              <a:rPr lang="en-US" altLang="en-US" sz="9600" b="1" dirty="0" err="1"/>
              <a:t>phục</a:t>
            </a:r>
            <a:r>
              <a:rPr lang="en-US" altLang="en-US" sz="9600" b="1" dirty="0"/>
              <a:t> </a:t>
            </a:r>
            <a:r>
              <a:rPr lang="en-US" altLang="en-US" sz="9600" b="1" dirty="0" err="1"/>
              <a:t>sinh</a:t>
            </a:r>
            <a:r>
              <a:rPr lang="en-US" altLang="en-US" sz="9600" b="1" dirty="0"/>
              <a:t>, </a:t>
            </a:r>
            <a:r>
              <a:rPr lang="en-US" altLang="en-US" sz="9600" b="1" dirty="0" err="1"/>
              <a:t>vì</a:t>
            </a:r>
            <a:r>
              <a:rPr lang="en-US" altLang="en-US" sz="9600" b="1" dirty="0"/>
              <a:t> </a:t>
            </a:r>
            <a:r>
              <a:rPr lang="en-US" altLang="en-US" sz="9600" b="1" dirty="0" err="1"/>
              <a:t>nhân</a:t>
            </a:r>
            <a:r>
              <a:rPr lang="en-US" altLang="en-US" sz="9600" b="1" dirty="0"/>
              <a:t> </a:t>
            </a:r>
            <a:r>
              <a:rPr lang="en-US" altLang="en-US" sz="9600" b="1" dirty="0" err="1"/>
              <a:t>thế</a:t>
            </a:r>
            <a:r>
              <a:rPr lang="en-US" altLang="en-US" sz="9600" b="1" dirty="0"/>
              <a:t> </a:t>
            </a:r>
            <a:r>
              <a:rPr lang="en-US" altLang="en-US" sz="9600" b="1" dirty="0" err="1"/>
              <a:t>chết</a:t>
            </a:r>
            <a:r>
              <a:rPr lang="en-US" altLang="en-US" sz="9600" b="1" dirty="0"/>
              <a:t> ê </a:t>
            </a:r>
            <a:r>
              <a:rPr lang="en-US" altLang="en-US" sz="9600" b="1" dirty="0" err="1"/>
              <a:t>chề</a:t>
            </a:r>
            <a:r>
              <a:rPr lang="en-US" altLang="en-US" sz="9600" b="1" dirty="0"/>
              <a:t> </a:t>
            </a:r>
            <a:r>
              <a:rPr lang="en-US" altLang="en-US" sz="9600" b="1" dirty="0" err="1"/>
              <a:t>cứu</a:t>
            </a:r>
            <a:r>
              <a:rPr lang="en-US" altLang="en-US" sz="9600" b="1" dirty="0"/>
              <a:t> </a:t>
            </a:r>
            <a:r>
              <a:rPr lang="en-US" altLang="en-US" sz="9600" b="1" dirty="0" err="1"/>
              <a:t>muôn</a:t>
            </a:r>
            <a:r>
              <a:rPr lang="en-US" altLang="en-US" sz="9600" b="1" dirty="0"/>
              <a:t> </a:t>
            </a:r>
            <a:r>
              <a:rPr lang="en-US" altLang="en-US" sz="9600" b="1" dirty="0" err="1"/>
              <a:t>người</a:t>
            </a:r>
            <a:r>
              <a:rPr lang="en-US" altLang="en-US" sz="9600" b="1" dirty="0"/>
              <a:t> </a:t>
            </a:r>
            <a:r>
              <a:rPr lang="en-US" altLang="en-US" sz="9600" b="1" dirty="0" err="1"/>
              <a:t>vượt</a:t>
            </a:r>
            <a:r>
              <a:rPr lang="en-US" altLang="en-US" sz="9600" b="1" dirty="0"/>
              <a:t> qua </a:t>
            </a:r>
            <a:r>
              <a:rPr lang="en-US" altLang="en-US" sz="9600" b="1" dirty="0" err="1"/>
              <a:t>bến</a:t>
            </a:r>
            <a:r>
              <a:rPr lang="en-US" altLang="en-US" sz="9600" b="1" dirty="0"/>
              <a:t> </a:t>
            </a:r>
            <a:r>
              <a:rPr lang="en-US" altLang="en-US" sz="9600" b="1" dirty="0" err="1"/>
              <a:t>mê</a:t>
            </a:r>
            <a:r>
              <a:rPr lang="en-US" altLang="en-US" sz="9600" b="1" dirty="0"/>
              <a:t>. </a:t>
            </a:r>
            <a:r>
              <a:rPr lang="en-US" altLang="en-US" sz="9600" b="1" dirty="0" err="1"/>
              <a:t>Chúc</a:t>
            </a:r>
            <a:r>
              <a:rPr lang="en-US" altLang="en-US" sz="9600" b="1" dirty="0"/>
              <a:t> </a:t>
            </a:r>
            <a:r>
              <a:rPr lang="en-US" altLang="en-US" sz="9600" b="1" dirty="0" err="1"/>
              <a:t>khen</a:t>
            </a:r>
            <a:r>
              <a:rPr lang="en-US" altLang="en-US" sz="9600" b="1" dirty="0"/>
              <a:t> </a:t>
            </a:r>
            <a:r>
              <a:rPr lang="en-US" altLang="en-US" sz="9600" b="1" dirty="0" err="1"/>
              <a:t>Chúa</a:t>
            </a:r>
            <a:r>
              <a:rPr lang="en-US" altLang="en-US" sz="9600" b="1" dirty="0"/>
              <a:t> </a:t>
            </a:r>
            <a:r>
              <a:rPr lang="en-US" altLang="en-US" sz="9600" b="1" dirty="0" err="1"/>
              <a:t>chúng</a:t>
            </a:r>
            <a:r>
              <a:rPr lang="en-US" altLang="en-US" sz="9600" b="1" dirty="0"/>
              <a:t> ta </a:t>
            </a:r>
            <a:r>
              <a:rPr lang="en-US" altLang="en-US" sz="9600" b="1" dirty="0" err="1"/>
              <a:t>phục</a:t>
            </a:r>
            <a:r>
              <a:rPr lang="en-US" altLang="en-US" sz="9600" b="1" dirty="0"/>
              <a:t> </a:t>
            </a:r>
            <a:r>
              <a:rPr lang="en-US" altLang="en-US" sz="9600" b="1" dirty="0" err="1"/>
              <a:t>sinh</a:t>
            </a:r>
            <a:r>
              <a:rPr lang="en-US" altLang="en-US" sz="9600" b="1" dirty="0"/>
              <a:t>, </a:t>
            </a:r>
            <a:r>
              <a:rPr lang="en-US" altLang="en-US" sz="9600" b="1" dirty="0" err="1"/>
              <a:t>người</a:t>
            </a:r>
            <a:r>
              <a:rPr lang="en-US" altLang="en-US" sz="9600" b="1" dirty="0"/>
              <a:t> </a:t>
            </a:r>
            <a:r>
              <a:rPr lang="en-US" altLang="en-US" sz="9600" b="1" dirty="0" err="1"/>
              <a:t>người</a:t>
            </a:r>
            <a:r>
              <a:rPr lang="en-US" altLang="en-US" sz="9600" b="1" dirty="0"/>
              <a:t> </a:t>
            </a:r>
            <a:r>
              <a:rPr lang="en-US" altLang="en-US" sz="9600" b="1" dirty="0" err="1"/>
              <a:t>ơi</a:t>
            </a:r>
            <a:r>
              <a:rPr lang="en-US" altLang="en-US" sz="9600" b="1" dirty="0"/>
              <a:t> </a:t>
            </a:r>
            <a:r>
              <a:rPr lang="en-US" altLang="en-US" sz="9600" b="1" dirty="0" err="1"/>
              <a:t>Chúa</a:t>
            </a:r>
            <a:r>
              <a:rPr lang="en-US" altLang="en-US" sz="9600" b="1" dirty="0"/>
              <a:t> </a:t>
            </a:r>
            <a:r>
              <a:rPr lang="en-US" altLang="en-US" sz="9600" b="1" dirty="0" err="1"/>
              <a:t>Kitô</a:t>
            </a:r>
            <a:r>
              <a:rPr lang="en-US" altLang="en-US" sz="9600" b="1" dirty="0"/>
              <a:t> </a:t>
            </a:r>
            <a:r>
              <a:rPr lang="en-US" altLang="en-US" sz="9600" b="1" dirty="0" err="1"/>
              <a:t>đã</a:t>
            </a:r>
            <a:r>
              <a:rPr lang="en-US" altLang="en-US" sz="9600" b="1" dirty="0"/>
              <a:t> </a:t>
            </a:r>
            <a:r>
              <a:rPr lang="en-US" altLang="en-US" sz="9600" b="1" dirty="0" err="1"/>
              <a:t>hiển</a:t>
            </a:r>
            <a:r>
              <a:rPr lang="en-US" altLang="en-US" sz="9600" b="1" dirty="0"/>
              <a:t> </a:t>
            </a:r>
            <a:r>
              <a:rPr lang="en-US" altLang="en-US" sz="9600" b="1" dirty="0" err="1"/>
              <a:t>vinh</a:t>
            </a:r>
            <a:r>
              <a:rPr lang="en-US" altLang="en-US" sz="9600" b="1" dirty="0"/>
              <a:t>.</a:t>
            </a:r>
          </a:p>
        </p:txBody>
      </p:sp>
    </p:spTree>
    <p:extLst>
      <p:ext uri="{BB962C8B-B14F-4D97-AF65-F5344CB8AC3E}">
        <p14:creationId xmlns:p14="http://schemas.microsoft.com/office/powerpoint/2010/main" val="8474801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anim calcmode="lin" valueType="num">
                                      <p:cBhvr additive="base">
                                        <p:cTn id="7" dur="500" fill="hold"/>
                                        <p:tgtEl>
                                          <p:spTgt spid="75778"/>
                                        </p:tgtEl>
                                        <p:attrNameLst>
                                          <p:attrName>ppt_x</p:attrName>
                                        </p:attrNameLst>
                                      </p:cBhvr>
                                      <p:tavLst>
                                        <p:tav tm="0">
                                          <p:val>
                                            <p:strVal val="#ppt_x"/>
                                          </p:val>
                                        </p:tav>
                                        <p:tav tm="100000">
                                          <p:val>
                                            <p:strVal val="#ppt_x"/>
                                          </p:val>
                                        </p:tav>
                                      </p:tavLst>
                                    </p:anim>
                                    <p:anim calcmode="lin" valueType="num">
                                      <p:cBhvr additive="base">
                                        <p:cTn id="8" dur="500" fill="hold"/>
                                        <p:tgtEl>
                                          <p:spTgt spid="75778"/>
                                        </p:tgtEl>
                                        <p:attrNameLst>
                                          <p:attrName>ppt_y</p:attrName>
                                        </p:attrNameLst>
                                      </p:cBhvr>
                                      <p:tavLst>
                                        <p:tav tm="0">
                                          <p:val>
                                            <p:strVal val="1+#ppt_h/2"/>
                                          </p:val>
                                        </p:tav>
                                        <p:tav tm="100000">
                                          <p:val>
                                            <p:strVal val="#ppt_y"/>
                                          </p:val>
                                        </p:tav>
                                      </p:tavLst>
                                    </p:anim>
                                  </p:childTnLst>
                                </p:cTn>
                              </p:par>
                              <p:par>
                                <p:cTn id="9" presetID="10" presetClass="entr" presetSubtype="0" fill="hold" nodeType="withEffect">
                                  <p:stCondLst>
                                    <p:cond delay="0"/>
                                  </p:stCondLst>
                                  <p:childTnLst>
                                    <p:set>
                                      <p:cBhvr>
                                        <p:cTn id="10" dur="1" fill="hold">
                                          <p:stCondLst>
                                            <p:cond delay="0"/>
                                          </p:stCondLst>
                                        </p:cTn>
                                        <p:tgtEl>
                                          <p:spTgt spid="75779">
                                            <p:txEl>
                                              <p:pRg st="0" end="0"/>
                                            </p:txEl>
                                          </p:spTgt>
                                        </p:tgtEl>
                                        <p:attrNameLst>
                                          <p:attrName>style.visibility</p:attrName>
                                        </p:attrNameLst>
                                      </p:cBhvr>
                                      <p:to>
                                        <p:strVal val="visible"/>
                                      </p:to>
                                    </p:set>
                                    <p:animEffect transition="in" filter="fade">
                                      <p:cBhvr>
                                        <p:cTn id="11" dur="500"/>
                                        <p:tgtEl>
                                          <p:spTgt spid="75779">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xit" presetSubtype="10" fill="hold" nodeType="clickEffect">
                                  <p:stCondLst>
                                    <p:cond delay="0"/>
                                  </p:stCondLst>
                                  <p:childTnLst>
                                    <p:animEffect transition="out" filter="blinds(horizontal)">
                                      <p:cBhvr>
                                        <p:cTn id="15" dur="500"/>
                                        <p:tgtEl>
                                          <p:spTgt spid="75779">
                                            <p:txEl>
                                              <p:pRg st="0" end="0"/>
                                            </p:txEl>
                                          </p:spTgt>
                                        </p:tgtEl>
                                      </p:cBhvr>
                                    </p:animEffect>
                                    <p:set>
                                      <p:cBhvr>
                                        <p:cTn id="16" dur="1" fill="hold">
                                          <p:stCondLst>
                                            <p:cond delay="499"/>
                                          </p:stCondLst>
                                        </p:cTn>
                                        <p:tgtEl>
                                          <p:spTgt spid="75779">
                                            <p:txEl>
                                              <p:pRg st="0" end="0"/>
                                            </p:txEl>
                                          </p:spTgt>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75780">
                                            <p:txEl>
                                              <p:pRg st="0" end="0"/>
                                            </p:txEl>
                                          </p:spTgt>
                                        </p:tgtEl>
                                        <p:attrNameLst>
                                          <p:attrName>style.visibility</p:attrName>
                                        </p:attrNameLst>
                                      </p:cBhvr>
                                      <p:to>
                                        <p:strVal val="visible"/>
                                      </p:to>
                                    </p:set>
                                    <p:animEffect transition="in" filter="fade">
                                      <p:cBhvr>
                                        <p:cTn id="19" dur="500"/>
                                        <p:tgtEl>
                                          <p:spTgt spid="75780">
                                            <p:txEl>
                                              <p:pRg st="0" end="0"/>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xit" presetSubtype="10" fill="hold" nodeType="clickEffect">
                                  <p:stCondLst>
                                    <p:cond delay="0"/>
                                  </p:stCondLst>
                                  <p:childTnLst>
                                    <p:animEffect transition="out" filter="blinds(horizontal)">
                                      <p:cBhvr>
                                        <p:cTn id="23" dur="500"/>
                                        <p:tgtEl>
                                          <p:spTgt spid="75780">
                                            <p:txEl>
                                              <p:pRg st="0" end="0"/>
                                            </p:txEl>
                                          </p:spTgt>
                                        </p:tgtEl>
                                      </p:cBhvr>
                                    </p:animEffect>
                                    <p:set>
                                      <p:cBhvr>
                                        <p:cTn id="24" dur="1" fill="hold">
                                          <p:stCondLst>
                                            <p:cond delay="499"/>
                                          </p:stCondLst>
                                        </p:cTn>
                                        <p:tgtEl>
                                          <p:spTgt spid="75780">
                                            <p:txEl>
                                              <p:pRg st="0" end="0"/>
                                            </p:txEl>
                                          </p:spTgt>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75781"/>
                                        </p:tgtEl>
                                        <p:attrNameLst>
                                          <p:attrName>style.visibility</p:attrName>
                                        </p:attrNameLst>
                                      </p:cBhvr>
                                      <p:to>
                                        <p:strVal val="visible"/>
                                      </p:to>
                                    </p:set>
                                    <p:animEffect transition="in" filter="fade">
                                      <p:cBhvr>
                                        <p:cTn id="27" dur="500"/>
                                        <p:tgtEl>
                                          <p:spTgt spid="7578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grpId="1" nodeType="clickEffect">
                                  <p:stCondLst>
                                    <p:cond delay="0"/>
                                  </p:stCondLst>
                                  <p:childTnLst>
                                    <p:animEffect transition="out" filter="blinds(horizontal)">
                                      <p:cBhvr>
                                        <p:cTn id="31" dur="500"/>
                                        <p:tgtEl>
                                          <p:spTgt spid="75781"/>
                                        </p:tgtEl>
                                      </p:cBhvr>
                                    </p:animEffect>
                                    <p:set>
                                      <p:cBhvr>
                                        <p:cTn id="32" dur="1" fill="hold">
                                          <p:stCondLst>
                                            <p:cond delay="499"/>
                                          </p:stCondLst>
                                        </p:cTn>
                                        <p:tgtEl>
                                          <p:spTgt spid="75781"/>
                                        </p:tgtEl>
                                        <p:attrNameLst>
                                          <p:attrName>style.visibility</p:attrName>
                                        </p:attrNameLst>
                                      </p:cBhvr>
                                      <p:to>
                                        <p:strVal val="hidden"/>
                                      </p:to>
                                    </p:set>
                                  </p:childTnLst>
                                </p:cTn>
                              </p:par>
                              <p:par>
                                <p:cTn id="33" presetID="10" presetClass="entr" presetSubtype="0" fill="hold" nodeType="withEffect">
                                  <p:stCondLst>
                                    <p:cond delay="0"/>
                                  </p:stCondLst>
                                  <p:childTnLst>
                                    <p:set>
                                      <p:cBhvr>
                                        <p:cTn id="34" dur="1" fill="hold">
                                          <p:stCondLst>
                                            <p:cond delay="0"/>
                                          </p:stCondLst>
                                        </p:cTn>
                                        <p:tgtEl>
                                          <p:spTgt spid="75780">
                                            <p:txEl>
                                              <p:pRg st="0" end="0"/>
                                            </p:txEl>
                                          </p:spTgt>
                                        </p:tgtEl>
                                        <p:attrNameLst>
                                          <p:attrName>style.visibility</p:attrName>
                                        </p:attrNameLst>
                                      </p:cBhvr>
                                      <p:to>
                                        <p:strVal val="visible"/>
                                      </p:to>
                                    </p:set>
                                    <p:animEffect transition="in" filter="fade">
                                      <p:cBhvr>
                                        <p:cTn id="35" dur="500"/>
                                        <p:tgtEl>
                                          <p:spTgt spid="75780">
                                            <p:txEl>
                                              <p:pRg st="0" end="0"/>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xit" presetSubtype="10" fill="hold" nodeType="clickEffect">
                                  <p:stCondLst>
                                    <p:cond delay="0"/>
                                  </p:stCondLst>
                                  <p:childTnLst>
                                    <p:animEffect transition="out" filter="blinds(horizontal)">
                                      <p:cBhvr>
                                        <p:cTn id="39" dur="500"/>
                                        <p:tgtEl>
                                          <p:spTgt spid="75780">
                                            <p:txEl>
                                              <p:pRg st="0" end="0"/>
                                            </p:txEl>
                                          </p:spTgt>
                                        </p:tgtEl>
                                      </p:cBhvr>
                                    </p:animEffect>
                                    <p:set>
                                      <p:cBhvr>
                                        <p:cTn id="40" dur="1" fill="hold">
                                          <p:stCondLst>
                                            <p:cond delay="499"/>
                                          </p:stCondLst>
                                        </p:cTn>
                                        <p:tgtEl>
                                          <p:spTgt spid="75780">
                                            <p:txEl>
                                              <p:pRg st="0" end="0"/>
                                            </p:txEl>
                                          </p:spTgt>
                                        </p:tgtEl>
                                        <p:attrNameLst>
                                          <p:attrName>style.visibility</p:attrName>
                                        </p:attrNameLst>
                                      </p:cBhvr>
                                      <p:to>
                                        <p:strVal val="hidden"/>
                                      </p:to>
                                    </p:set>
                                  </p:childTnLst>
                                </p:cTn>
                              </p:par>
                              <p:par>
                                <p:cTn id="41" presetID="3" presetClass="exit" presetSubtype="10" fill="hold" grpId="1" nodeType="withEffect">
                                  <p:stCondLst>
                                    <p:cond delay="0"/>
                                  </p:stCondLst>
                                  <p:childTnLst>
                                    <p:animEffect transition="out" filter="blinds(horizontal)">
                                      <p:cBhvr>
                                        <p:cTn id="42" dur="500"/>
                                        <p:tgtEl>
                                          <p:spTgt spid="75778"/>
                                        </p:tgtEl>
                                      </p:cBhvr>
                                    </p:animEffect>
                                    <p:set>
                                      <p:cBhvr>
                                        <p:cTn id="43" dur="1" fill="hold">
                                          <p:stCondLst>
                                            <p:cond delay="499"/>
                                          </p:stCondLst>
                                        </p:cTn>
                                        <p:tgtEl>
                                          <p:spTgt spid="7577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8" grpId="0"/>
      <p:bldP spid="75778" grpId="1"/>
      <p:bldP spid="75780" grpId="0" build="allAtOnce"/>
      <p:bldP spid="75781" grpId="0"/>
      <p:bldP spid="75781" grpId="1"/>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1302</TotalTime>
  <Words>133</Words>
  <Application>Microsoft Office PowerPoint</Application>
  <PresentationFormat>Custom</PresentationFormat>
  <Paragraphs>4</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Default Design</vt:lpstr>
      <vt:lpstr>THÁNH CA PHỤC SINH</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150</cp:revision>
  <dcterms:created xsi:type="dcterms:W3CDTF">2011-08-20T01:52:59Z</dcterms:created>
  <dcterms:modified xsi:type="dcterms:W3CDTF">2024-04-09T16:58:38Z</dcterms:modified>
</cp:coreProperties>
</file>