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7" r:id="rId4"/>
    <p:sldId id="264" r:id="rId5"/>
    <p:sldId id="268" r:id="rId6"/>
    <p:sldId id="269" r:id="rId7"/>
    <p:sldId id="266" r:id="rId8"/>
    <p:sldId id="270" r:id="rId9"/>
    <p:sldId id="271" r:id="rId10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9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4180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/>
              <a:t>1. </a:t>
            </a:r>
            <a:r>
              <a:rPr lang="en-US" sz="11500" b="1" dirty="0" err="1"/>
              <a:t>Thành</a:t>
            </a:r>
            <a:r>
              <a:rPr lang="en-US" sz="11500" b="1" dirty="0"/>
              <a:t> </a:t>
            </a:r>
            <a:r>
              <a:rPr lang="en-US" sz="11500" b="1" dirty="0" err="1"/>
              <a:t>tâm</a:t>
            </a:r>
            <a:r>
              <a:rPr lang="en-US" sz="11500" b="1" dirty="0"/>
              <a:t> </a:t>
            </a:r>
            <a:r>
              <a:rPr lang="en-US" sz="11500" b="1" dirty="0" err="1"/>
              <a:t>thờ</a:t>
            </a:r>
            <a:r>
              <a:rPr lang="en-US" sz="11500" b="1" dirty="0"/>
              <a:t> </a:t>
            </a:r>
            <a:r>
              <a:rPr lang="en-US" sz="11500" b="1" dirty="0" err="1"/>
              <a:t>kính</a:t>
            </a:r>
            <a:r>
              <a:rPr lang="en-US" sz="11500" b="1" dirty="0"/>
              <a:t> </a:t>
            </a:r>
            <a:r>
              <a:rPr lang="en-US" sz="11500" b="1" dirty="0" err="1"/>
              <a:t>Chúa</a:t>
            </a:r>
            <a:r>
              <a:rPr lang="en-US" sz="11500" b="1" dirty="0"/>
              <a:t> </a:t>
            </a:r>
            <a:r>
              <a:rPr lang="en-US" sz="11500" b="1" dirty="0" err="1"/>
              <a:t>Giêsu</a:t>
            </a:r>
            <a:r>
              <a:rPr lang="en-US" sz="11500" b="1" dirty="0"/>
              <a:t> </a:t>
            </a:r>
            <a:r>
              <a:rPr lang="en-US" sz="11500" b="1" dirty="0" err="1"/>
              <a:t>suối</a:t>
            </a:r>
            <a:r>
              <a:rPr lang="en-US" sz="11500" b="1" dirty="0"/>
              <a:t> </a:t>
            </a:r>
            <a:r>
              <a:rPr lang="en-US" sz="11500" b="1" dirty="0" err="1"/>
              <a:t>mạch</a:t>
            </a:r>
            <a:r>
              <a:rPr lang="en-US" sz="11500" b="1" dirty="0"/>
              <a:t> </a:t>
            </a:r>
            <a:r>
              <a:rPr lang="en-US" sz="11500" b="1" dirty="0" err="1"/>
              <a:t>ân</a:t>
            </a:r>
            <a:r>
              <a:rPr lang="en-US" sz="11500" b="1" dirty="0"/>
              <a:t> </a:t>
            </a:r>
            <a:r>
              <a:rPr lang="en-US" sz="11500" b="1" dirty="0" err="1"/>
              <a:t>tình</a:t>
            </a:r>
            <a:r>
              <a:rPr lang="en-US" sz="11500" b="1" dirty="0"/>
              <a:t>, </a:t>
            </a:r>
            <a:r>
              <a:rPr lang="en-US" sz="11500" b="1" dirty="0" err="1"/>
              <a:t>này</a:t>
            </a:r>
            <a:r>
              <a:rPr lang="en-US" sz="11500" b="1" dirty="0"/>
              <a:t> </a:t>
            </a:r>
            <a:r>
              <a:rPr lang="en-US" sz="11500" b="1" dirty="0" err="1"/>
              <a:t>rượu</a:t>
            </a:r>
            <a:r>
              <a:rPr lang="en-US" sz="11500" b="1" dirty="0"/>
              <a:t> </a:t>
            </a:r>
            <a:r>
              <a:rPr lang="en-US" sz="11500" b="1" dirty="0" err="1"/>
              <a:t>thơm</a:t>
            </a:r>
            <a:r>
              <a:rPr lang="en-US" sz="11500" b="1" dirty="0"/>
              <a:t> </a:t>
            </a:r>
            <a:r>
              <a:rPr lang="en-US" sz="11500" b="1" dirty="0" err="1"/>
              <a:t>cùng</a:t>
            </a:r>
            <a:r>
              <a:rPr lang="en-US" sz="11500" b="1" dirty="0"/>
              <a:t> </a:t>
            </a:r>
            <a:r>
              <a:rPr lang="en-US" sz="11500" b="1" dirty="0" err="1"/>
              <a:t>bánh</a:t>
            </a:r>
            <a:r>
              <a:rPr lang="en-US" sz="11500" b="1" dirty="0"/>
              <a:t> </a:t>
            </a:r>
            <a:r>
              <a:rPr lang="en-US" sz="11500" b="1" dirty="0" err="1"/>
              <a:t>trắng</a:t>
            </a:r>
            <a:r>
              <a:rPr lang="en-US" sz="11500" b="1" dirty="0"/>
              <a:t> </a:t>
            </a:r>
            <a:r>
              <a:rPr lang="en-US" sz="11500" b="1" dirty="0" err="1"/>
              <a:t>tinh</a:t>
            </a:r>
            <a:r>
              <a:rPr lang="en-US" sz="11500" b="1" dirty="0"/>
              <a:t> </a:t>
            </a:r>
            <a:r>
              <a:rPr lang="en-US" sz="11500" b="1" dirty="0" err="1"/>
              <a:t>thịt</a:t>
            </a:r>
            <a:r>
              <a:rPr lang="en-US" sz="11500" b="1" dirty="0"/>
              <a:t> </a:t>
            </a:r>
            <a:r>
              <a:rPr lang="en-US" sz="11500" b="1" dirty="0" err="1"/>
              <a:t>máu</a:t>
            </a:r>
            <a:r>
              <a:rPr lang="en-US" sz="11500" b="1" dirty="0"/>
              <a:t> </a:t>
            </a:r>
            <a:r>
              <a:rPr lang="en-US" sz="11500" b="1" dirty="0" err="1"/>
              <a:t>hiển</a:t>
            </a:r>
            <a:r>
              <a:rPr lang="en-US" sz="11500" b="1" dirty="0"/>
              <a:t> </a:t>
            </a:r>
            <a:r>
              <a:rPr lang="en-US" sz="11500" b="1" dirty="0" err="1"/>
              <a:t>vinh</a:t>
            </a:r>
            <a:r>
              <a:rPr lang="en-US" sz="11500" b="1" dirty="0"/>
              <a:t> </a:t>
            </a:r>
            <a:r>
              <a:rPr lang="en-US" sz="11500" b="1" dirty="0" err="1"/>
              <a:t>Vua</a:t>
            </a:r>
            <a:r>
              <a:rPr lang="en-US" sz="11500" b="1" dirty="0"/>
              <a:t> </a:t>
            </a:r>
            <a:r>
              <a:rPr lang="en-US" sz="11500" b="1" dirty="0" err="1"/>
              <a:t>uy</a:t>
            </a:r>
            <a:r>
              <a:rPr lang="en-US" sz="11500" b="1" dirty="0"/>
              <a:t> </a:t>
            </a:r>
            <a:r>
              <a:rPr lang="en-US" sz="11500" b="1" dirty="0" err="1"/>
              <a:t>linh</a:t>
            </a:r>
            <a:r>
              <a:rPr lang="en-US" sz="1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3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3706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 err="1"/>
              <a:t>ĐK</a:t>
            </a:r>
            <a:r>
              <a:rPr lang="en-US" sz="11500" b="1" dirty="0"/>
              <a:t>: </a:t>
            </a:r>
            <a:r>
              <a:rPr lang="en-US" sz="11500" b="1" dirty="0" err="1"/>
              <a:t>Một</a:t>
            </a:r>
            <a:r>
              <a:rPr lang="en-US" sz="11500" b="1" dirty="0"/>
              <a:t> </a:t>
            </a:r>
            <a:r>
              <a:rPr lang="en-US" sz="11500" b="1" dirty="0" err="1"/>
              <a:t>tình</a:t>
            </a:r>
            <a:r>
              <a:rPr lang="en-US" sz="11500" b="1" dirty="0"/>
              <a:t>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bao</a:t>
            </a:r>
            <a:r>
              <a:rPr lang="en-US" sz="11500" b="1" dirty="0"/>
              <a:t> la </a:t>
            </a:r>
            <a:r>
              <a:rPr lang="en-US" sz="11500" b="1" dirty="0" err="1"/>
              <a:t>tháng</a:t>
            </a:r>
            <a:r>
              <a:rPr lang="en-US" sz="11500" b="1" dirty="0"/>
              <a:t> </a:t>
            </a:r>
            <a:r>
              <a:rPr lang="en-US" sz="11500" b="1" dirty="0" err="1"/>
              <a:t>năm</a:t>
            </a:r>
            <a:r>
              <a:rPr lang="en-US" sz="11500" b="1" dirty="0"/>
              <a:t> </a:t>
            </a:r>
            <a:r>
              <a:rPr lang="en-US" sz="11500" b="1" dirty="0" err="1"/>
              <a:t>lần</a:t>
            </a:r>
            <a:r>
              <a:rPr lang="en-US" sz="11500" b="1" dirty="0"/>
              <a:t> </a:t>
            </a:r>
            <a:r>
              <a:rPr lang="en-US" sz="11500" b="1" dirty="0" err="1"/>
              <a:t>bước</a:t>
            </a:r>
            <a:r>
              <a:rPr lang="en-US" sz="11500" b="1" dirty="0"/>
              <a:t> qua, </a:t>
            </a:r>
            <a:r>
              <a:rPr lang="en-US" sz="11500" b="1" dirty="0" err="1"/>
              <a:t>khúc</a:t>
            </a:r>
            <a:r>
              <a:rPr lang="en-US" sz="11500" b="1" dirty="0"/>
              <a:t> ca </a:t>
            </a:r>
            <a:r>
              <a:rPr lang="en-US" sz="11500" b="1" dirty="0" err="1"/>
              <a:t>êm</a:t>
            </a:r>
            <a:r>
              <a:rPr lang="en-US" sz="11500" b="1" dirty="0"/>
              <a:t> </a:t>
            </a:r>
            <a:r>
              <a:rPr lang="en-US" sz="11500" b="1" dirty="0" err="1"/>
              <a:t>ái</a:t>
            </a:r>
            <a:r>
              <a:rPr lang="en-US" sz="11500" b="1" dirty="0"/>
              <a:t> </a:t>
            </a:r>
            <a:r>
              <a:rPr lang="en-US" sz="11500" b="1" dirty="0" err="1"/>
              <a:t>còn</a:t>
            </a:r>
            <a:r>
              <a:rPr lang="en-US" sz="11500" b="1" dirty="0"/>
              <a:t> </a:t>
            </a:r>
            <a:r>
              <a:rPr lang="en-US" sz="11500" b="1" dirty="0" err="1"/>
              <a:t>trầm</a:t>
            </a:r>
            <a:r>
              <a:rPr lang="en-US" sz="11500" b="1" dirty="0"/>
              <a:t> </a:t>
            </a:r>
            <a:r>
              <a:rPr lang="en-US" sz="11500" b="1" dirty="0" err="1"/>
              <a:t>hòa</a:t>
            </a:r>
            <a:r>
              <a:rPr lang="en-US" sz="11500" b="1" dirty="0"/>
              <a:t>. </a:t>
            </a:r>
            <a:r>
              <a:rPr lang="en-US" sz="11500" b="1" dirty="0" err="1"/>
              <a:t>Nguồn</a:t>
            </a:r>
            <a:r>
              <a:rPr lang="en-US" sz="11500" b="1" dirty="0"/>
              <a:t>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mến</a:t>
            </a:r>
            <a:r>
              <a:rPr lang="en-US" sz="11500" b="1" dirty="0"/>
              <a:t> </a:t>
            </a:r>
            <a:r>
              <a:rPr lang="en-US" sz="11500" b="1" dirty="0" err="1"/>
              <a:t>không</a:t>
            </a:r>
            <a:r>
              <a:rPr lang="en-US" sz="11500" b="1" dirty="0"/>
              <a:t> </a:t>
            </a:r>
            <a:r>
              <a:rPr lang="en-US" sz="11500" b="1" dirty="0" err="1"/>
              <a:t>bờ</a:t>
            </a:r>
            <a:r>
              <a:rPr lang="en-US" sz="11500" b="1" dirty="0"/>
              <a:t> </a:t>
            </a:r>
            <a:r>
              <a:rPr lang="en-US" sz="11500" b="1" dirty="0" err="1"/>
              <a:t>bến</a:t>
            </a:r>
            <a:r>
              <a:rPr lang="en-US" sz="11500" b="1" dirty="0"/>
              <a:t>, </a:t>
            </a:r>
            <a:r>
              <a:rPr lang="en-US" sz="11500" b="1" dirty="0" err="1"/>
              <a:t>đoàn</a:t>
            </a:r>
            <a:r>
              <a:rPr lang="en-US" sz="11500" b="1" dirty="0"/>
              <a:t> con </a:t>
            </a:r>
            <a:r>
              <a:rPr lang="en-US" sz="11500" b="1" dirty="0" err="1"/>
              <a:t>lấy</a:t>
            </a:r>
            <a:r>
              <a:rPr lang="en-US" sz="11500" b="1" dirty="0"/>
              <a:t> chi </a:t>
            </a:r>
            <a:r>
              <a:rPr lang="en-US" sz="11500" b="1" dirty="0" err="1"/>
              <a:t>báo</a:t>
            </a:r>
            <a:r>
              <a:rPr lang="en-US" sz="11500" b="1" dirty="0"/>
              <a:t> </a:t>
            </a:r>
            <a:r>
              <a:rPr lang="en-US" sz="11500" b="1" err="1"/>
              <a:t>đền</a:t>
            </a:r>
            <a:r>
              <a:rPr lang="en-US" sz="11500" b="1"/>
              <a:t>.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3903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7228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/>
              <a:t>Hiệp </a:t>
            </a:r>
            <a:r>
              <a:rPr lang="en-US" sz="11500" b="1" dirty="0" err="1"/>
              <a:t>lòng</a:t>
            </a:r>
            <a:r>
              <a:rPr lang="en-US" sz="11500" b="1" dirty="0"/>
              <a:t> </a:t>
            </a:r>
            <a:r>
              <a:rPr lang="en-US" sz="11500" b="1" dirty="0" err="1"/>
              <a:t>xin</a:t>
            </a:r>
            <a:r>
              <a:rPr lang="en-US" sz="11500" b="1" dirty="0"/>
              <a:t> </a:t>
            </a:r>
            <a:r>
              <a:rPr lang="en-US" sz="11500" b="1" dirty="0" err="1"/>
              <a:t>dâng</a:t>
            </a:r>
            <a:r>
              <a:rPr lang="en-US" sz="11500" b="1" dirty="0"/>
              <a:t> </a:t>
            </a:r>
            <a:r>
              <a:rPr lang="en-US" sz="11500" b="1" dirty="0" err="1"/>
              <a:t>lên</a:t>
            </a:r>
            <a:r>
              <a:rPr lang="en-US" sz="11500" b="1" dirty="0"/>
              <a:t> </a:t>
            </a:r>
            <a:r>
              <a:rPr lang="en-US" sz="11500" b="1" dirty="0" err="1"/>
              <a:t>tấm</a:t>
            </a:r>
            <a:r>
              <a:rPr lang="en-US" sz="11500" b="1" dirty="0"/>
              <a:t> </a:t>
            </a:r>
            <a:r>
              <a:rPr lang="en-US" sz="11500" b="1" dirty="0" err="1"/>
              <a:t>linh</a:t>
            </a:r>
            <a:r>
              <a:rPr lang="en-US" sz="11500" b="1" dirty="0"/>
              <a:t> </a:t>
            </a:r>
            <a:r>
              <a:rPr lang="en-US" sz="11500" b="1" dirty="0" err="1"/>
              <a:t>hồn</a:t>
            </a:r>
            <a:r>
              <a:rPr lang="en-US" sz="11500" b="1" dirty="0"/>
              <a:t> </a:t>
            </a:r>
            <a:r>
              <a:rPr lang="en-US" sz="11500" b="1" dirty="0" err="1"/>
              <a:t>trắng</a:t>
            </a:r>
            <a:r>
              <a:rPr lang="en-US" sz="11500" b="1" dirty="0"/>
              <a:t> </a:t>
            </a:r>
            <a:r>
              <a:rPr lang="en-US" sz="11500" b="1" dirty="0" err="1"/>
              <a:t>trong</a:t>
            </a:r>
            <a:r>
              <a:rPr lang="en-US" sz="11500" b="1" dirty="0"/>
              <a:t>, </a:t>
            </a:r>
            <a:r>
              <a:rPr lang="en-US" sz="11500" b="1" dirty="0" err="1"/>
              <a:t>sắt</a:t>
            </a:r>
            <a:r>
              <a:rPr lang="en-US" sz="11500" b="1" dirty="0"/>
              <a:t> son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Chúa</a:t>
            </a:r>
            <a:r>
              <a:rPr lang="en-US" sz="11500" b="1" dirty="0"/>
              <a:t> </a:t>
            </a:r>
            <a:r>
              <a:rPr lang="en-US" sz="11500" b="1" dirty="0" err="1"/>
              <a:t>nguồn</a:t>
            </a:r>
            <a:r>
              <a:rPr lang="en-US" sz="11500" b="1" dirty="0"/>
              <a:t> </a:t>
            </a:r>
            <a:r>
              <a:rPr lang="en-US" sz="11500" b="1" dirty="0" err="1"/>
              <a:t>dịu</a:t>
            </a:r>
            <a:r>
              <a:rPr lang="en-US" sz="11500" b="1" dirty="0"/>
              <a:t> </a:t>
            </a:r>
            <a:r>
              <a:rPr lang="en-US" sz="11500" b="1" dirty="0" err="1"/>
              <a:t>hiền</a:t>
            </a:r>
            <a:r>
              <a:rPr lang="en-US" sz="11500" b="1" dirty="0"/>
              <a:t>, </a:t>
            </a:r>
            <a:r>
              <a:rPr lang="en-US" sz="11500" b="1" dirty="0" err="1"/>
              <a:t>quyết</a:t>
            </a:r>
            <a:r>
              <a:rPr lang="en-US" sz="11500" b="1" dirty="0"/>
              <a:t> </a:t>
            </a:r>
            <a:r>
              <a:rPr lang="en-US" sz="11500" b="1" dirty="0" err="1"/>
              <a:t>tâm</a:t>
            </a:r>
            <a:r>
              <a:rPr lang="en-US" sz="11500" b="1" dirty="0"/>
              <a:t> </a:t>
            </a:r>
            <a:r>
              <a:rPr lang="en-US" sz="11500" b="1" dirty="0" err="1"/>
              <a:t>theo</a:t>
            </a:r>
            <a:r>
              <a:rPr lang="en-US" sz="11500" b="1" dirty="0"/>
              <a:t> </a:t>
            </a:r>
            <a:r>
              <a:rPr lang="en-US" sz="11500" b="1" dirty="0" err="1"/>
              <a:t>bước</a:t>
            </a:r>
            <a:r>
              <a:rPr lang="en-US" sz="11500" b="1" dirty="0"/>
              <a:t> </a:t>
            </a:r>
            <a:r>
              <a:rPr lang="en-US" sz="11500" b="1" dirty="0" err="1"/>
              <a:t>Người</a:t>
            </a:r>
            <a:r>
              <a:rPr lang="en-US" sz="11500" b="1" dirty="0"/>
              <a:t> </a:t>
            </a:r>
            <a:r>
              <a:rPr lang="en-US" sz="11500" b="1" dirty="0" err="1"/>
              <a:t>trung</a:t>
            </a:r>
            <a:r>
              <a:rPr lang="en-US" sz="11500" b="1" dirty="0"/>
              <a:t> </a:t>
            </a:r>
            <a:r>
              <a:rPr lang="en-US" sz="11500" b="1" dirty="0" err="1"/>
              <a:t>kiên</a:t>
            </a:r>
            <a:r>
              <a:rPr lang="en-US" sz="1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8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4180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/>
              <a:t>2. </a:t>
            </a:r>
            <a:r>
              <a:rPr lang="en-US" sz="11500" b="1" dirty="0" err="1"/>
              <a:t>Vì</a:t>
            </a:r>
            <a:r>
              <a:rPr lang="en-US" sz="11500" b="1" dirty="0"/>
              <a:t>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trần</a:t>
            </a:r>
            <a:r>
              <a:rPr lang="en-US" sz="11500" b="1" dirty="0"/>
              <a:t> </a:t>
            </a:r>
            <a:r>
              <a:rPr lang="en-US" sz="11500" b="1" dirty="0" err="1"/>
              <a:t>thế</a:t>
            </a:r>
            <a:r>
              <a:rPr lang="en-US" sz="11500" b="1" dirty="0"/>
              <a:t> </a:t>
            </a:r>
            <a:r>
              <a:rPr lang="en-US" sz="11500" b="1" dirty="0" err="1"/>
              <a:t>Chúa</a:t>
            </a:r>
            <a:r>
              <a:rPr lang="en-US" sz="11500" b="1" dirty="0"/>
              <a:t> </a:t>
            </a:r>
            <a:r>
              <a:rPr lang="en-US" sz="11500" b="1" dirty="0" err="1"/>
              <a:t>ân</a:t>
            </a:r>
            <a:r>
              <a:rPr lang="en-US" sz="11500" b="1" dirty="0"/>
              <a:t> ban </a:t>
            </a:r>
            <a:r>
              <a:rPr lang="en-US" sz="11500" b="1" dirty="0" err="1"/>
              <a:t>chính</a:t>
            </a:r>
            <a:r>
              <a:rPr lang="en-US" sz="11500" b="1" dirty="0"/>
              <a:t> </a:t>
            </a:r>
            <a:r>
              <a:rPr lang="en-US" sz="11500" b="1" dirty="0" err="1"/>
              <a:t>thịt</a:t>
            </a:r>
            <a:r>
              <a:rPr lang="en-US" sz="11500" b="1" dirty="0"/>
              <a:t> </a:t>
            </a:r>
            <a:r>
              <a:rPr lang="en-US" sz="11500" b="1" dirty="0" err="1"/>
              <a:t>máu</a:t>
            </a:r>
            <a:r>
              <a:rPr lang="en-US" sz="11500" b="1" dirty="0"/>
              <a:t> </a:t>
            </a:r>
            <a:r>
              <a:rPr lang="en-US" sz="11500" b="1" dirty="0" err="1"/>
              <a:t>Mình</a:t>
            </a:r>
            <a:r>
              <a:rPr lang="en-US" sz="11500" b="1" dirty="0"/>
              <a:t>. </a:t>
            </a:r>
            <a:r>
              <a:rPr lang="en-US" sz="11500" b="1" dirty="0" err="1"/>
              <a:t>Làm</a:t>
            </a:r>
            <a:r>
              <a:rPr lang="en-US" sz="11500" b="1" dirty="0"/>
              <a:t> </a:t>
            </a:r>
            <a:r>
              <a:rPr lang="en-US" sz="11500" b="1" dirty="0" err="1"/>
              <a:t>thần</a:t>
            </a:r>
            <a:r>
              <a:rPr lang="en-US" sz="11500" b="1" dirty="0"/>
              <a:t> </a:t>
            </a:r>
            <a:r>
              <a:rPr lang="en-US" sz="11500" b="1" dirty="0" err="1"/>
              <a:t>lương</a:t>
            </a:r>
            <a:r>
              <a:rPr lang="en-US" sz="11500" b="1" dirty="0"/>
              <a:t> </a:t>
            </a:r>
            <a:r>
              <a:rPr lang="en-US" sz="11500" b="1" dirty="0" err="1"/>
              <a:t>truyền</a:t>
            </a:r>
            <a:r>
              <a:rPr lang="en-US" sz="11500" b="1" dirty="0"/>
              <a:t> ban </a:t>
            </a:r>
            <a:r>
              <a:rPr lang="en-US" sz="11500" b="1" dirty="0" err="1"/>
              <a:t>sức</a:t>
            </a:r>
            <a:r>
              <a:rPr lang="en-US" sz="11500" b="1" dirty="0"/>
              <a:t> </a:t>
            </a:r>
            <a:r>
              <a:rPr lang="en-US" sz="11500" b="1" dirty="0" err="1"/>
              <a:t>thiêng</a:t>
            </a:r>
            <a:r>
              <a:rPr lang="en-US" sz="11500" b="1" dirty="0"/>
              <a:t> </a:t>
            </a:r>
            <a:r>
              <a:rPr lang="en-US" sz="11500" b="1" dirty="0" err="1"/>
              <a:t>ngàn</a:t>
            </a:r>
            <a:r>
              <a:rPr lang="en-US" sz="11500" b="1" dirty="0"/>
              <a:t> </a:t>
            </a:r>
            <a:r>
              <a:rPr lang="en-US" sz="11500" b="1" dirty="0" err="1"/>
              <a:t>năm</a:t>
            </a:r>
            <a:r>
              <a:rPr lang="en-US" sz="11500" b="1" dirty="0"/>
              <a:t> </a:t>
            </a:r>
            <a:r>
              <a:rPr lang="en-US" sz="11500" b="1" dirty="0" err="1"/>
              <a:t>dưỡng</a:t>
            </a:r>
            <a:r>
              <a:rPr lang="en-US" sz="11500" b="1" dirty="0"/>
              <a:t> </a:t>
            </a:r>
            <a:r>
              <a:rPr lang="en-US" sz="11500" b="1" dirty="0" err="1"/>
              <a:t>nuôi</a:t>
            </a:r>
            <a:r>
              <a:rPr lang="en-US" sz="11500" b="1" dirty="0"/>
              <a:t> </a:t>
            </a:r>
            <a:r>
              <a:rPr lang="en-US" sz="11500" b="1" dirty="0" err="1"/>
              <a:t>bao</a:t>
            </a:r>
            <a:r>
              <a:rPr lang="en-US" sz="11500" b="1" dirty="0"/>
              <a:t> </a:t>
            </a:r>
            <a:r>
              <a:rPr lang="en-US" sz="11500" b="1" dirty="0" err="1"/>
              <a:t>sinh</a:t>
            </a:r>
            <a:r>
              <a:rPr lang="en-US" sz="11500" b="1" dirty="0"/>
              <a:t> </a:t>
            </a:r>
            <a:r>
              <a:rPr lang="en-US" sz="11500" b="1" dirty="0" err="1"/>
              <a:t>linh</a:t>
            </a:r>
            <a:r>
              <a:rPr lang="en-US" sz="1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5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3706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 err="1"/>
              <a:t>ĐK</a:t>
            </a:r>
            <a:r>
              <a:rPr lang="en-US" sz="11500" b="1" dirty="0"/>
              <a:t>: </a:t>
            </a:r>
            <a:r>
              <a:rPr lang="en-US" sz="11500" b="1" dirty="0" err="1"/>
              <a:t>Một</a:t>
            </a:r>
            <a:r>
              <a:rPr lang="en-US" sz="11500" b="1" dirty="0"/>
              <a:t> </a:t>
            </a:r>
            <a:r>
              <a:rPr lang="en-US" sz="11500" b="1" dirty="0" err="1"/>
              <a:t>tình</a:t>
            </a:r>
            <a:r>
              <a:rPr lang="en-US" sz="11500" b="1" dirty="0"/>
              <a:t>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bao</a:t>
            </a:r>
            <a:r>
              <a:rPr lang="en-US" sz="11500" b="1" dirty="0"/>
              <a:t> la </a:t>
            </a:r>
            <a:r>
              <a:rPr lang="en-US" sz="11500" b="1" dirty="0" err="1"/>
              <a:t>tháng</a:t>
            </a:r>
            <a:r>
              <a:rPr lang="en-US" sz="11500" b="1" dirty="0"/>
              <a:t> </a:t>
            </a:r>
            <a:r>
              <a:rPr lang="en-US" sz="11500" b="1" dirty="0" err="1"/>
              <a:t>năm</a:t>
            </a:r>
            <a:r>
              <a:rPr lang="en-US" sz="11500" b="1" dirty="0"/>
              <a:t> </a:t>
            </a:r>
            <a:r>
              <a:rPr lang="en-US" sz="11500" b="1" dirty="0" err="1"/>
              <a:t>lần</a:t>
            </a:r>
            <a:r>
              <a:rPr lang="en-US" sz="11500" b="1" dirty="0"/>
              <a:t> </a:t>
            </a:r>
            <a:r>
              <a:rPr lang="en-US" sz="11500" b="1" dirty="0" err="1"/>
              <a:t>bước</a:t>
            </a:r>
            <a:r>
              <a:rPr lang="en-US" sz="11500" b="1" dirty="0"/>
              <a:t> qua, </a:t>
            </a:r>
            <a:r>
              <a:rPr lang="en-US" sz="11500" b="1" dirty="0" err="1"/>
              <a:t>khúc</a:t>
            </a:r>
            <a:r>
              <a:rPr lang="en-US" sz="11500" b="1" dirty="0"/>
              <a:t> ca </a:t>
            </a:r>
            <a:r>
              <a:rPr lang="en-US" sz="11500" b="1" dirty="0" err="1"/>
              <a:t>êm</a:t>
            </a:r>
            <a:r>
              <a:rPr lang="en-US" sz="11500" b="1" dirty="0"/>
              <a:t> </a:t>
            </a:r>
            <a:r>
              <a:rPr lang="en-US" sz="11500" b="1" dirty="0" err="1"/>
              <a:t>ái</a:t>
            </a:r>
            <a:r>
              <a:rPr lang="en-US" sz="11500" b="1" dirty="0"/>
              <a:t> </a:t>
            </a:r>
            <a:r>
              <a:rPr lang="en-US" sz="11500" b="1" dirty="0" err="1"/>
              <a:t>còn</a:t>
            </a:r>
            <a:r>
              <a:rPr lang="en-US" sz="11500" b="1" dirty="0"/>
              <a:t> </a:t>
            </a:r>
            <a:r>
              <a:rPr lang="en-US" sz="11500" b="1" dirty="0" err="1"/>
              <a:t>trầm</a:t>
            </a:r>
            <a:r>
              <a:rPr lang="en-US" sz="11500" b="1" dirty="0"/>
              <a:t> </a:t>
            </a:r>
            <a:r>
              <a:rPr lang="en-US" sz="11500" b="1" dirty="0" err="1"/>
              <a:t>hòa</a:t>
            </a:r>
            <a:r>
              <a:rPr lang="en-US" sz="11500" b="1" dirty="0"/>
              <a:t>. </a:t>
            </a:r>
            <a:r>
              <a:rPr lang="en-US" sz="11500" b="1" dirty="0" err="1"/>
              <a:t>Nguồn</a:t>
            </a:r>
            <a:r>
              <a:rPr lang="en-US" sz="11500" b="1" dirty="0"/>
              <a:t>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mến</a:t>
            </a:r>
            <a:r>
              <a:rPr lang="en-US" sz="11500" b="1" dirty="0"/>
              <a:t> </a:t>
            </a:r>
            <a:r>
              <a:rPr lang="en-US" sz="11500" b="1" dirty="0" err="1"/>
              <a:t>không</a:t>
            </a:r>
            <a:r>
              <a:rPr lang="en-US" sz="11500" b="1" dirty="0"/>
              <a:t> </a:t>
            </a:r>
            <a:r>
              <a:rPr lang="en-US" sz="11500" b="1" dirty="0" err="1"/>
              <a:t>bờ</a:t>
            </a:r>
            <a:r>
              <a:rPr lang="en-US" sz="11500" b="1" dirty="0"/>
              <a:t> </a:t>
            </a:r>
            <a:r>
              <a:rPr lang="en-US" sz="11500" b="1" dirty="0" err="1"/>
              <a:t>bến</a:t>
            </a:r>
            <a:r>
              <a:rPr lang="en-US" sz="11500" b="1" dirty="0"/>
              <a:t>, </a:t>
            </a:r>
            <a:r>
              <a:rPr lang="en-US" sz="11500" b="1" dirty="0" err="1"/>
              <a:t>đoàn</a:t>
            </a:r>
            <a:r>
              <a:rPr lang="en-US" sz="11500" b="1" dirty="0"/>
              <a:t> con </a:t>
            </a:r>
            <a:r>
              <a:rPr lang="en-US" sz="11500" b="1" dirty="0" err="1"/>
              <a:t>lấy</a:t>
            </a:r>
            <a:r>
              <a:rPr lang="en-US" sz="11500" b="1" dirty="0"/>
              <a:t> chi </a:t>
            </a:r>
            <a:r>
              <a:rPr lang="en-US" sz="11500" b="1" dirty="0" err="1"/>
              <a:t>báo</a:t>
            </a:r>
            <a:r>
              <a:rPr lang="en-US" sz="11500" b="1" dirty="0"/>
              <a:t> </a:t>
            </a:r>
            <a:r>
              <a:rPr lang="en-US" sz="11500" b="1" err="1"/>
              <a:t>đền</a:t>
            </a:r>
            <a:r>
              <a:rPr lang="en-US" sz="11500" b="1"/>
              <a:t>.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46753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7228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/>
              <a:t>Hiệp </a:t>
            </a:r>
            <a:r>
              <a:rPr lang="en-US" sz="11500" b="1" dirty="0" err="1"/>
              <a:t>lòng</a:t>
            </a:r>
            <a:r>
              <a:rPr lang="en-US" sz="11500" b="1" dirty="0"/>
              <a:t> </a:t>
            </a:r>
            <a:r>
              <a:rPr lang="en-US" sz="11500" b="1" dirty="0" err="1"/>
              <a:t>xin</a:t>
            </a:r>
            <a:r>
              <a:rPr lang="en-US" sz="11500" b="1" dirty="0"/>
              <a:t> </a:t>
            </a:r>
            <a:r>
              <a:rPr lang="en-US" sz="11500" b="1" dirty="0" err="1"/>
              <a:t>dâng</a:t>
            </a:r>
            <a:r>
              <a:rPr lang="en-US" sz="11500" b="1" dirty="0"/>
              <a:t> </a:t>
            </a:r>
            <a:r>
              <a:rPr lang="en-US" sz="11500" b="1" dirty="0" err="1"/>
              <a:t>lên</a:t>
            </a:r>
            <a:r>
              <a:rPr lang="en-US" sz="11500" b="1" dirty="0"/>
              <a:t> </a:t>
            </a:r>
            <a:r>
              <a:rPr lang="en-US" sz="11500" b="1" dirty="0" err="1"/>
              <a:t>tấm</a:t>
            </a:r>
            <a:r>
              <a:rPr lang="en-US" sz="11500" b="1" dirty="0"/>
              <a:t> </a:t>
            </a:r>
            <a:r>
              <a:rPr lang="en-US" sz="11500" b="1" dirty="0" err="1"/>
              <a:t>linh</a:t>
            </a:r>
            <a:r>
              <a:rPr lang="en-US" sz="11500" b="1" dirty="0"/>
              <a:t> </a:t>
            </a:r>
            <a:r>
              <a:rPr lang="en-US" sz="11500" b="1" dirty="0" err="1"/>
              <a:t>hồn</a:t>
            </a:r>
            <a:r>
              <a:rPr lang="en-US" sz="11500" b="1" dirty="0"/>
              <a:t> </a:t>
            </a:r>
            <a:r>
              <a:rPr lang="en-US" sz="11500" b="1" dirty="0" err="1"/>
              <a:t>trắng</a:t>
            </a:r>
            <a:r>
              <a:rPr lang="en-US" sz="11500" b="1" dirty="0"/>
              <a:t> </a:t>
            </a:r>
            <a:r>
              <a:rPr lang="en-US" sz="11500" b="1" dirty="0" err="1"/>
              <a:t>trong</a:t>
            </a:r>
            <a:r>
              <a:rPr lang="en-US" sz="11500" b="1" dirty="0"/>
              <a:t>, </a:t>
            </a:r>
            <a:r>
              <a:rPr lang="en-US" sz="11500" b="1" dirty="0" err="1"/>
              <a:t>sắt</a:t>
            </a:r>
            <a:r>
              <a:rPr lang="en-US" sz="11500" b="1" dirty="0"/>
              <a:t> son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Chúa</a:t>
            </a:r>
            <a:r>
              <a:rPr lang="en-US" sz="11500" b="1" dirty="0"/>
              <a:t> </a:t>
            </a:r>
            <a:r>
              <a:rPr lang="en-US" sz="11500" b="1" dirty="0" err="1"/>
              <a:t>nguồn</a:t>
            </a:r>
            <a:r>
              <a:rPr lang="en-US" sz="11500" b="1" dirty="0"/>
              <a:t> </a:t>
            </a:r>
            <a:r>
              <a:rPr lang="en-US" sz="11500" b="1" dirty="0" err="1"/>
              <a:t>dịu</a:t>
            </a:r>
            <a:r>
              <a:rPr lang="en-US" sz="11500" b="1" dirty="0"/>
              <a:t> </a:t>
            </a:r>
            <a:r>
              <a:rPr lang="en-US" sz="11500" b="1" dirty="0" err="1"/>
              <a:t>hiền</a:t>
            </a:r>
            <a:r>
              <a:rPr lang="en-US" sz="11500" b="1" dirty="0"/>
              <a:t>, </a:t>
            </a:r>
            <a:r>
              <a:rPr lang="en-US" sz="11500" b="1" dirty="0" err="1"/>
              <a:t>quyết</a:t>
            </a:r>
            <a:r>
              <a:rPr lang="en-US" sz="11500" b="1" dirty="0"/>
              <a:t> </a:t>
            </a:r>
            <a:r>
              <a:rPr lang="en-US" sz="11500" b="1" dirty="0" err="1"/>
              <a:t>tâm</a:t>
            </a:r>
            <a:r>
              <a:rPr lang="en-US" sz="11500" b="1" dirty="0"/>
              <a:t> </a:t>
            </a:r>
            <a:r>
              <a:rPr lang="en-US" sz="11500" b="1" dirty="0" err="1"/>
              <a:t>theo</a:t>
            </a:r>
            <a:r>
              <a:rPr lang="en-US" sz="11500" b="1" dirty="0"/>
              <a:t> </a:t>
            </a:r>
            <a:r>
              <a:rPr lang="en-US" sz="11500" b="1" dirty="0" err="1"/>
              <a:t>bước</a:t>
            </a:r>
            <a:r>
              <a:rPr lang="en-US" sz="11500" b="1" dirty="0"/>
              <a:t> </a:t>
            </a:r>
            <a:r>
              <a:rPr lang="en-US" sz="11500" b="1" dirty="0" err="1"/>
              <a:t>Người</a:t>
            </a:r>
            <a:r>
              <a:rPr lang="en-US" sz="11500" b="1" dirty="0"/>
              <a:t> </a:t>
            </a:r>
            <a:r>
              <a:rPr lang="en-US" sz="11500" b="1" dirty="0" err="1"/>
              <a:t>trung</a:t>
            </a:r>
            <a:r>
              <a:rPr lang="en-US" sz="11500" b="1" dirty="0"/>
              <a:t> </a:t>
            </a:r>
            <a:r>
              <a:rPr lang="en-US" sz="11500" b="1" dirty="0" err="1"/>
              <a:t>kiên</a:t>
            </a:r>
            <a:r>
              <a:rPr lang="en-US" sz="1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50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8752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800" b="1" dirty="0"/>
              <a:t>3. </a:t>
            </a:r>
            <a:r>
              <a:rPr lang="en-US" sz="11800" b="1" dirty="0" err="1"/>
              <a:t>Đoàn</a:t>
            </a:r>
            <a:r>
              <a:rPr lang="en-US" sz="11800" b="1" dirty="0"/>
              <a:t> con </a:t>
            </a:r>
            <a:r>
              <a:rPr lang="en-US" sz="11800" b="1" dirty="0" err="1"/>
              <a:t>cảm</a:t>
            </a:r>
            <a:r>
              <a:rPr lang="en-US" sz="11800" b="1" dirty="0"/>
              <a:t> </a:t>
            </a:r>
            <a:r>
              <a:rPr lang="en-US" sz="11800" b="1" dirty="0" err="1"/>
              <a:t>mến</a:t>
            </a:r>
            <a:r>
              <a:rPr lang="en-US" sz="11800" b="1" dirty="0"/>
              <a:t> </a:t>
            </a:r>
            <a:r>
              <a:rPr lang="en-US" sz="11800" b="1" dirty="0" err="1"/>
              <a:t>tiến</a:t>
            </a:r>
            <a:r>
              <a:rPr lang="en-US" sz="11800" b="1" dirty="0"/>
              <a:t> </a:t>
            </a:r>
            <a:r>
              <a:rPr lang="en-US" sz="11800" b="1" dirty="0" err="1"/>
              <a:t>dâng</a:t>
            </a:r>
            <a:r>
              <a:rPr lang="en-US" sz="11800" b="1" dirty="0"/>
              <a:t> </a:t>
            </a:r>
            <a:r>
              <a:rPr lang="en-US" sz="11800" b="1" dirty="0" err="1"/>
              <a:t>lên</a:t>
            </a:r>
            <a:r>
              <a:rPr lang="en-US" sz="11800" b="1" dirty="0"/>
              <a:t> </a:t>
            </a:r>
            <a:r>
              <a:rPr lang="en-US" sz="11800" b="1" dirty="0" err="1"/>
              <a:t>trót</a:t>
            </a:r>
            <a:r>
              <a:rPr lang="en-US" sz="11800" b="1" dirty="0"/>
              <a:t> </a:t>
            </a:r>
            <a:r>
              <a:rPr lang="en-US" sz="11800" b="1" dirty="0" err="1"/>
              <a:t>cả</a:t>
            </a:r>
            <a:r>
              <a:rPr lang="en-US" sz="11800" b="1" dirty="0"/>
              <a:t> </a:t>
            </a:r>
            <a:r>
              <a:rPr lang="en-US" sz="11800" b="1" dirty="0" err="1"/>
              <a:t>xác</a:t>
            </a:r>
            <a:r>
              <a:rPr lang="en-US" sz="11800" b="1" dirty="0"/>
              <a:t> </a:t>
            </a:r>
            <a:r>
              <a:rPr lang="en-US" sz="11800" b="1" dirty="0" err="1"/>
              <a:t>hồn</a:t>
            </a:r>
            <a:r>
              <a:rPr lang="en-US" sz="11800" b="1" dirty="0"/>
              <a:t>. </a:t>
            </a:r>
            <a:r>
              <a:rPr lang="en-US" sz="11800" b="1" dirty="0" err="1"/>
              <a:t>Nguyện</a:t>
            </a:r>
            <a:r>
              <a:rPr lang="en-US" sz="11800" b="1" dirty="0"/>
              <a:t> </a:t>
            </a:r>
            <a:r>
              <a:rPr lang="en-US" sz="11800" b="1" dirty="0" err="1"/>
              <a:t>từ</a:t>
            </a:r>
            <a:r>
              <a:rPr lang="en-US" sz="11800" b="1" dirty="0"/>
              <a:t> </a:t>
            </a:r>
            <a:r>
              <a:rPr lang="en-US" sz="11800" b="1" dirty="0" err="1"/>
              <a:t>đây</a:t>
            </a:r>
            <a:r>
              <a:rPr lang="en-US" sz="11800" b="1" dirty="0"/>
              <a:t> </a:t>
            </a:r>
            <a:r>
              <a:rPr lang="en-US" sz="11800" b="1" dirty="0" err="1"/>
              <a:t>quỳ</a:t>
            </a:r>
            <a:r>
              <a:rPr lang="en-US" sz="11800" b="1" dirty="0"/>
              <a:t> </a:t>
            </a:r>
            <a:r>
              <a:rPr lang="en-US" sz="11800" b="1" dirty="0" err="1"/>
              <a:t>đêm</a:t>
            </a:r>
            <a:r>
              <a:rPr lang="en-US" sz="11800" b="1" dirty="0"/>
              <a:t> </a:t>
            </a:r>
            <a:r>
              <a:rPr lang="en-US" sz="11800" b="1" dirty="0" err="1"/>
              <a:t>náu</a:t>
            </a:r>
            <a:r>
              <a:rPr lang="en-US" sz="11800" b="1" dirty="0"/>
              <a:t> </a:t>
            </a:r>
            <a:r>
              <a:rPr lang="en-US" sz="11800" b="1" dirty="0" err="1"/>
              <a:t>thân</a:t>
            </a:r>
            <a:r>
              <a:rPr lang="en-US" sz="11800" b="1" dirty="0"/>
              <a:t> </a:t>
            </a:r>
            <a:r>
              <a:rPr lang="en-US" sz="11800" b="1" dirty="0" err="1"/>
              <a:t>hiệp</a:t>
            </a:r>
            <a:r>
              <a:rPr lang="en-US" sz="11800" b="1" dirty="0"/>
              <a:t> </a:t>
            </a:r>
            <a:r>
              <a:rPr lang="en-US" sz="11800" b="1" dirty="0" err="1"/>
              <a:t>trong</a:t>
            </a:r>
            <a:r>
              <a:rPr lang="en-US" sz="11800" b="1" dirty="0"/>
              <a:t> </a:t>
            </a:r>
            <a:r>
              <a:rPr lang="en-US" sz="11800" b="1" dirty="0" err="1"/>
              <a:t>Chúa</a:t>
            </a:r>
            <a:r>
              <a:rPr lang="en-US" sz="11800" b="1" dirty="0"/>
              <a:t> </a:t>
            </a:r>
            <a:r>
              <a:rPr lang="en-US" sz="11800" b="1" dirty="0" err="1"/>
              <a:t>luôn</a:t>
            </a:r>
            <a:r>
              <a:rPr lang="en-US" sz="11800" b="1" dirty="0"/>
              <a:t> </a:t>
            </a:r>
            <a:r>
              <a:rPr lang="en-US" sz="11800" b="1" dirty="0" err="1"/>
              <a:t>bao</a:t>
            </a:r>
            <a:r>
              <a:rPr lang="en-US" sz="11800" b="1" dirty="0"/>
              <a:t> </a:t>
            </a:r>
            <a:r>
              <a:rPr lang="en-US" sz="11800" b="1" dirty="0" err="1"/>
              <a:t>êm</a:t>
            </a:r>
            <a:r>
              <a:rPr lang="en-US" sz="11800" b="1" dirty="0"/>
              <a:t> </a:t>
            </a:r>
            <a:r>
              <a:rPr lang="en-US" sz="11800" b="1" dirty="0" err="1"/>
              <a:t>vui</a:t>
            </a:r>
            <a:r>
              <a:rPr lang="en-US" sz="1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3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3706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 err="1"/>
              <a:t>ĐK</a:t>
            </a:r>
            <a:r>
              <a:rPr lang="en-US" sz="11500" b="1" dirty="0"/>
              <a:t>: </a:t>
            </a:r>
            <a:r>
              <a:rPr lang="en-US" sz="11500" b="1" dirty="0" err="1"/>
              <a:t>Một</a:t>
            </a:r>
            <a:r>
              <a:rPr lang="en-US" sz="11500" b="1" dirty="0"/>
              <a:t> </a:t>
            </a:r>
            <a:r>
              <a:rPr lang="en-US" sz="11500" b="1" dirty="0" err="1"/>
              <a:t>tình</a:t>
            </a:r>
            <a:r>
              <a:rPr lang="en-US" sz="11500" b="1" dirty="0"/>
              <a:t>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bao</a:t>
            </a:r>
            <a:r>
              <a:rPr lang="en-US" sz="11500" b="1" dirty="0"/>
              <a:t> la </a:t>
            </a:r>
            <a:r>
              <a:rPr lang="en-US" sz="11500" b="1" dirty="0" err="1"/>
              <a:t>tháng</a:t>
            </a:r>
            <a:r>
              <a:rPr lang="en-US" sz="11500" b="1" dirty="0"/>
              <a:t> </a:t>
            </a:r>
            <a:r>
              <a:rPr lang="en-US" sz="11500" b="1" dirty="0" err="1"/>
              <a:t>năm</a:t>
            </a:r>
            <a:r>
              <a:rPr lang="en-US" sz="11500" b="1" dirty="0"/>
              <a:t> </a:t>
            </a:r>
            <a:r>
              <a:rPr lang="en-US" sz="11500" b="1" dirty="0" err="1"/>
              <a:t>lần</a:t>
            </a:r>
            <a:r>
              <a:rPr lang="en-US" sz="11500" b="1" dirty="0"/>
              <a:t> </a:t>
            </a:r>
            <a:r>
              <a:rPr lang="en-US" sz="11500" b="1" dirty="0" err="1"/>
              <a:t>bước</a:t>
            </a:r>
            <a:r>
              <a:rPr lang="en-US" sz="11500" b="1" dirty="0"/>
              <a:t> qua, </a:t>
            </a:r>
            <a:r>
              <a:rPr lang="en-US" sz="11500" b="1" dirty="0" err="1"/>
              <a:t>khúc</a:t>
            </a:r>
            <a:r>
              <a:rPr lang="en-US" sz="11500" b="1" dirty="0"/>
              <a:t> ca </a:t>
            </a:r>
            <a:r>
              <a:rPr lang="en-US" sz="11500" b="1" dirty="0" err="1"/>
              <a:t>êm</a:t>
            </a:r>
            <a:r>
              <a:rPr lang="en-US" sz="11500" b="1" dirty="0"/>
              <a:t> </a:t>
            </a:r>
            <a:r>
              <a:rPr lang="en-US" sz="11500" b="1" dirty="0" err="1"/>
              <a:t>ái</a:t>
            </a:r>
            <a:r>
              <a:rPr lang="en-US" sz="11500" b="1" dirty="0"/>
              <a:t> </a:t>
            </a:r>
            <a:r>
              <a:rPr lang="en-US" sz="11500" b="1" dirty="0" err="1"/>
              <a:t>còn</a:t>
            </a:r>
            <a:r>
              <a:rPr lang="en-US" sz="11500" b="1" dirty="0"/>
              <a:t> </a:t>
            </a:r>
            <a:r>
              <a:rPr lang="en-US" sz="11500" b="1" dirty="0" err="1"/>
              <a:t>trầm</a:t>
            </a:r>
            <a:r>
              <a:rPr lang="en-US" sz="11500" b="1" dirty="0"/>
              <a:t> </a:t>
            </a:r>
            <a:r>
              <a:rPr lang="en-US" sz="11500" b="1" dirty="0" err="1"/>
              <a:t>hòa</a:t>
            </a:r>
            <a:r>
              <a:rPr lang="en-US" sz="11500" b="1" dirty="0"/>
              <a:t>. </a:t>
            </a:r>
            <a:r>
              <a:rPr lang="en-US" sz="11500" b="1" dirty="0" err="1"/>
              <a:t>Nguồn</a:t>
            </a:r>
            <a:r>
              <a:rPr lang="en-US" sz="11500" b="1" dirty="0"/>
              <a:t>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mến</a:t>
            </a:r>
            <a:r>
              <a:rPr lang="en-US" sz="11500" b="1" dirty="0"/>
              <a:t> </a:t>
            </a:r>
            <a:r>
              <a:rPr lang="en-US" sz="11500" b="1" dirty="0" err="1"/>
              <a:t>không</a:t>
            </a:r>
            <a:r>
              <a:rPr lang="en-US" sz="11500" b="1" dirty="0"/>
              <a:t> </a:t>
            </a:r>
            <a:r>
              <a:rPr lang="en-US" sz="11500" b="1" dirty="0" err="1"/>
              <a:t>bờ</a:t>
            </a:r>
            <a:r>
              <a:rPr lang="en-US" sz="11500" b="1" dirty="0"/>
              <a:t> </a:t>
            </a:r>
            <a:r>
              <a:rPr lang="en-US" sz="11500" b="1" dirty="0" err="1"/>
              <a:t>bến</a:t>
            </a:r>
            <a:r>
              <a:rPr lang="en-US" sz="11500" b="1" dirty="0"/>
              <a:t>, </a:t>
            </a:r>
            <a:r>
              <a:rPr lang="en-US" sz="11500" b="1" dirty="0" err="1"/>
              <a:t>đoàn</a:t>
            </a:r>
            <a:r>
              <a:rPr lang="en-US" sz="11500" b="1" dirty="0"/>
              <a:t> con </a:t>
            </a:r>
            <a:r>
              <a:rPr lang="en-US" sz="11500" b="1" dirty="0" err="1"/>
              <a:t>lấy</a:t>
            </a:r>
            <a:r>
              <a:rPr lang="en-US" sz="11500" b="1" dirty="0"/>
              <a:t> chi </a:t>
            </a:r>
            <a:r>
              <a:rPr lang="en-US" sz="11500" b="1" dirty="0" err="1"/>
              <a:t>báo</a:t>
            </a:r>
            <a:r>
              <a:rPr lang="en-US" sz="11500" b="1" dirty="0"/>
              <a:t> </a:t>
            </a:r>
            <a:r>
              <a:rPr lang="en-US" sz="11500" b="1" err="1"/>
              <a:t>đền</a:t>
            </a:r>
            <a:r>
              <a:rPr lang="en-US" sz="11500" b="1"/>
              <a:t>.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719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THÀNH</a:t>
            </a:r>
            <a:r>
              <a:rPr lang="en-US" sz="3000" b="1" dirty="0"/>
              <a:t> </a:t>
            </a:r>
            <a:r>
              <a:rPr lang="en-US" sz="3000" b="1" dirty="0" err="1"/>
              <a:t>TÂM</a:t>
            </a:r>
            <a:r>
              <a:rPr lang="en-US" sz="3000" b="1" dirty="0"/>
              <a:t> </a:t>
            </a:r>
            <a:r>
              <a:rPr lang="en-US" sz="3000" b="1" dirty="0" err="1"/>
              <a:t>THỜ</a:t>
            </a:r>
            <a:r>
              <a:rPr lang="en-US" sz="3000" b="1" dirty="0"/>
              <a:t> </a:t>
            </a:r>
            <a:r>
              <a:rPr lang="en-US" sz="3000" b="1" dirty="0" err="1"/>
              <a:t>KÍNH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7228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/>
              <a:t>Hiệp </a:t>
            </a:r>
            <a:r>
              <a:rPr lang="en-US" sz="11500" b="1" dirty="0" err="1"/>
              <a:t>lòng</a:t>
            </a:r>
            <a:r>
              <a:rPr lang="en-US" sz="11500" b="1" dirty="0"/>
              <a:t> </a:t>
            </a:r>
            <a:r>
              <a:rPr lang="en-US" sz="11500" b="1" dirty="0" err="1"/>
              <a:t>xin</a:t>
            </a:r>
            <a:r>
              <a:rPr lang="en-US" sz="11500" b="1" dirty="0"/>
              <a:t> </a:t>
            </a:r>
            <a:r>
              <a:rPr lang="en-US" sz="11500" b="1" dirty="0" err="1"/>
              <a:t>dâng</a:t>
            </a:r>
            <a:r>
              <a:rPr lang="en-US" sz="11500" b="1" dirty="0"/>
              <a:t> </a:t>
            </a:r>
            <a:r>
              <a:rPr lang="en-US" sz="11500" b="1" dirty="0" err="1"/>
              <a:t>lên</a:t>
            </a:r>
            <a:r>
              <a:rPr lang="en-US" sz="11500" b="1" dirty="0"/>
              <a:t> </a:t>
            </a:r>
            <a:r>
              <a:rPr lang="en-US" sz="11500" b="1" dirty="0" err="1"/>
              <a:t>tấm</a:t>
            </a:r>
            <a:r>
              <a:rPr lang="en-US" sz="11500" b="1" dirty="0"/>
              <a:t> </a:t>
            </a:r>
            <a:r>
              <a:rPr lang="en-US" sz="11500" b="1" dirty="0" err="1"/>
              <a:t>linh</a:t>
            </a:r>
            <a:r>
              <a:rPr lang="en-US" sz="11500" b="1" dirty="0"/>
              <a:t> </a:t>
            </a:r>
            <a:r>
              <a:rPr lang="en-US" sz="11500" b="1" dirty="0" err="1"/>
              <a:t>hồn</a:t>
            </a:r>
            <a:r>
              <a:rPr lang="en-US" sz="11500" b="1" dirty="0"/>
              <a:t> </a:t>
            </a:r>
            <a:r>
              <a:rPr lang="en-US" sz="11500" b="1" dirty="0" err="1"/>
              <a:t>trắng</a:t>
            </a:r>
            <a:r>
              <a:rPr lang="en-US" sz="11500" b="1" dirty="0"/>
              <a:t> </a:t>
            </a:r>
            <a:r>
              <a:rPr lang="en-US" sz="11500" b="1" dirty="0" err="1"/>
              <a:t>trong</a:t>
            </a:r>
            <a:r>
              <a:rPr lang="en-US" sz="11500" b="1" dirty="0"/>
              <a:t>, </a:t>
            </a:r>
            <a:r>
              <a:rPr lang="en-US" sz="11500" b="1" dirty="0" err="1"/>
              <a:t>sắt</a:t>
            </a:r>
            <a:r>
              <a:rPr lang="en-US" sz="11500" b="1" dirty="0"/>
              <a:t> son </a:t>
            </a:r>
            <a:r>
              <a:rPr lang="en-US" sz="11500" b="1" dirty="0" err="1"/>
              <a:t>yêu</a:t>
            </a:r>
            <a:r>
              <a:rPr lang="en-US" sz="11500" b="1" dirty="0"/>
              <a:t> </a:t>
            </a:r>
            <a:r>
              <a:rPr lang="en-US" sz="11500" b="1" dirty="0" err="1"/>
              <a:t>Chúa</a:t>
            </a:r>
            <a:r>
              <a:rPr lang="en-US" sz="11500" b="1" dirty="0"/>
              <a:t> </a:t>
            </a:r>
            <a:r>
              <a:rPr lang="en-US" sz="11500" b="1" dirty="0" err="1"/>
              <a:t>nguồn</a:t>
            </a:r>
            <a:r>
              <a:rPr lang="en-US" sz="11500" b="1" dirty="0"/>
              <a:t> </a:t>
            </a:r>
            <a:r>
              <a:rPr lang="en-US" sz="11500" b="1" dirty="0" err="1"/>
              <a:t>dịu</a:t>
            </a:r>
            <a:r>
              <a:rPr lang="en-US" sz="11500" b="1" dirty="0"/>
              <a:t> </a:t>
            </a:r>
            <a:r>
              <a:rPr lang="en-US" sz="11500" b="1" dirty="0" err="1"/>
              <a:t>hiền</a:t>
            </a:r>
            <a:r>
              <a:rPr lang="en-US" sz="11500" b="1" dirty="0"/>
              <a:t>, </a:t>
            </a:r>
            <a:r>
              <a:rPr lang="en-US" sz="11500" b="1" dirty="0" err="1"/>
              <a:t>quyết</a:t>
            </a:r>
            <a:r>
              <a:rPr lang="en-US" sz="11500" b="1" dirty="0"/>
              <a:t> </a:t>
            </a:r>
            <a:r>
              <a:rPr lang="en-US" sz="11500" b="1" dirty="0" err="1"/>
              <a:t>tâm</a:t>
            </a:r>
            <a:r>
              <a:rPr lang="en-US" sz="11500" b="1" dirty="0"/>
              <a:t> </a:t>
            </a:r>
            <a:r>
              <a:rPr lang="en-US" sz="11500" b="1" dirty="0" err="1"/>
              <a:t>theo</a:t>
            </a:r>
            <a:r>
              <a:rPr lang="en-US" sz="11500" b="1" dirty="0"/>
              <a:t> </a:t>
            </a:r>
            <a:r>
              <a:rPr lang="en-US" sz="11500" b="1" dirty="0" err="1"/>
              <a:t>bước</a:t>
            </a:r>
            <a:r>
              <a:rPr lang="en-US" sz="11500" b="1" dirty="0"/>
              <a:t> </a:t>
            </a:r>
            <a:r>
              <a:rPr lang="en-US" sz="11500" b="1" dirty="0" err="1"/>
              <a:t>Người</a:t>
            </a:r>
            <a:r>
              <a:rPr lang="en-US" sz="11500" b="1" dirty="0"/>
              <a:t> </a:t>
            </a:r>
            <a:r>
              <a:rPr lang="en-US" sz="11500" b="1" dirty="0" err="1"/>
              <a:t>trung</a:t>
            </a:r>
            <a:r>
              <a:rPr lang="en-US" sz="11500" b="1" dirty="0"/>
              <a:t> </a:t>
            </a:r>
            <a:r>
              <a:rPr lang="en-US" sz="11500" b="1" dirty="0" err="1"/>
              <a:t>kiên</a:t>
            </a:r>
            <a:r>
              <a:rPr lang="en-US" sz="1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1683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308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Default Design</vt:lpstr>
      <vt:lpstr>THÀNH TÂM THỜ KÍNH</vt:lpstr>
      <vt:lpstr>THÀNH TÂM THỜ KÍNH</vt:lpstr>
      <vt:lpstr>THÀNH TÂM THỜ KÍNH</vt:lpstr>
      <vt:lpstr>THÀNH TÂM THỜ KÍNH</vt:lpstr>
      <vt:lpstr>THÀNH TÂM THỜ KÍNH</vt:lpstr>
      <vt:lpstr>THÀNH TÂM THỜ KÍNH</vt:lpstr>
      <vt:lpstr>THÀNH TÂM THỜ KÍNH</vt:lpstr>
      <vt:lpstr>THÀNH TÂM THỜ KÍNH</vt:lpstr>
      <vt:lpstr>THÀNH TÂM THỜ KÍNH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166</cp:revision>
  <dcterms:created xsi:type="dcterms:W3CDTF">2011-08-20T01:52:59Z</dcterms:created>
  <dcterms:modified xsi:type="dcterms:W3CDTF">2024-04-09T16:51:37Z</dcterms:modified>
</cp:coreProperties>
</file>