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9199225" cy="1079976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02" userDrawn="1">
          <p15:clr>
            <a:srgbClr val="A4A3A4"/>
          </p15:clr>
        </p15:guide>
        <p15:guide id="2" pos="604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ECEB"/>
    <a:srgbClr val="FCD7D4"/>
    <a:srgbClr val="AA71C9"/>
    <a:srgbClr val="9E5EC2"/>
    <a:srgbClr val="8D44B6"/>
    <a:srgbClr val="009900"/>
    <a:srgbClr val="8DB7F3"/>
    <a:srgbClr val="633080"/>
    <a:srgbClr val="8B257C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51" autoAdjust="0"/>
    <p:restoredTop sz="94660"/>
  </p:normalViewPr>
  <p:slideViewPr>
    <p:cSldViewPr>
      <p:cViewPr varScale="1">
        <p:scale>
          <a:sx n="66" d="100"/>
          <a:sy n="66" d="100"/>
        </p:scale>
        <p:origin x="114" y="228"/>
      </p:cViewPr>
      <p:guideLst>
        <p:guide orient="horz" pos="3402"/>
        <p:guide pos="6048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DBEED5-5B52-43CE-80BC-220AB1131F8C}" type="datetimeFigureOut">
              <a:rPr lang="vi-VN" smtClean="0"/>
              <a:t>09/04/2024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68513C-4F87-4506-B2B5-B194044FA9E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75601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9943" y="3354302"/>
            <a:ext cx="16319341" cy="231557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79886" y="6119866"/>
            <a:ext cx="13439458" cy="2759940"/>
          </a:xfrm>
        </p:spPr>
        <p:txBody>
          <a:bodyPr/>
          <a:lstStyle>
            <a:lvl1pPr marL="0" indent="0" algn="ctr">
              <a:buNone/>
              <a:defRPr/>
            </a:lvl1pPr>
            <a:lvl2pPr marL="428572" indent="0" algn="ctr">
              <a:buNone/>
              <a:defRPr/>
            </a:lvl2pPr>
            <a:lvl3pPr marL="857144" indent="0" algn="ctr">
              <a:buNone/>
              <a:defRPr/>
            </a:lvl3pPr>
            <a:lvl4pPr marL="1285715" indent="0" algn="ctr">
              <a:buNone/>
              <a:defRPr/>
            </a:lvl4pPr>
            <a:lvl5pPr marL="1714287" indent="0" algn="ctr">
              <a:buNone/>
              <a:defRPr/>
            </a:lvl5pPr>
            <a:lvl6pPr marL="2142859" indent="0" algn="ctr">
              <a:buNone/>
              <a:defRPr/>
            </a:lvl6pPr>
            <a:lvl7pPr marL="2571432" indent="0" algn="ctr">
              <a:buNone/>
              <a:defRPr/>
            </a:lvl7pPr>
            <a:lvl8pPr marL="3000002" indent="0" algn="ctr">
              <a:buNone/>
              <a:defRPr/>
            </a:lvl8pPr>
            <a:lvl9pPr marL="3428574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5DCBA0-7E67-479C-9E50-8A4B8B9DDB8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3968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D616F7-0A14-4C99-B0F2-CDC92FA562D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2351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919439" y="433126"/>
            <a:ext cx="4319827" cy="921354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59962" y="433126"/>
            <a:ext cx="12776627" cy="921354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AFC5C9-BD18-4BA3-AB38-5922833CAFF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3725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F09DEB-D3EE-4E78-9879-7871A7A70F0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5772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6130" y="6939225"/>
            <a:ext cx="16319341" cy="2144953"/>
          </a:xfrm>
        </p:spPr>
        <p:txBody>
          <a:bodyPr anchor="t"/>
          <a:lstStyle>
            <a:lvl1pPr algn="l">
              <a:defRPr sz="375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6130" y="4576776"/>
            <a:ext cx="16319341" cy="2362448"/>
          </a:xfrm>
        </p:spPr>
        <p:txBody>
          <a:bodyPr anchor="b"/>
          <a:lstStyle>
            <a:lvl1pPr marL="0" indent="0">
              <a:buNone/>
              <a:defRPr sz="1875"/>
            </a:lvl1pPr>
            <a:lvl2pPr marL="428572" indent="0">
              <a:buNone/>
              <a:defRPr sz="1687"/>
            </a:lvl2pPr>
            <a:lvl3pPr marL="857144" indent="0">
              <a:buNone/>
              <a:defRPr sz="1500"/>
            </a:lvl3pPr>
            <a:lvl4pPr marL="1285715" indent="0">
              <a:buNone/>
              <a:defRPr sz="1312"/>
            </a:lvl4pPr>
            <a:lvl5pPr marL="1714287" indent="0">
              <a:buNone/>
              <a:defRPr sz="1312"/>
            </a:lvl5pPr>
            <a:lvl6pPr marL="2142859" indent="0">
              <a:buNone/>
              <a:defRPr sz="1312"/>
            </a:lvl6pPr>
            <a:lvl7pPr marL="2571432" indent="0">
              <a:buNone/>
              <a:defRPr sz="1312"/>
            </a:lvl7pPr>
            <a:lvl8pPr marL="3000002" indent="0">
              <a:buNone/>
              <a:defRPr sz="1312"/>
            </a:lvl8pPr>
            <a:lvl9pPr marL="3428574" indent="0">
              <a:buNone/>
              <a:defRPr sz="131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E93DBC-0885-415D-A35F-990EAA17755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0136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59962" y="2519947"/>
            <a:ext cx="8548226" cy="7126720"/>
          </a:xfrm>
        </p:spPr>
        <p:txBody>
          <a:bodyPr/>
          <a:lstStyle>
            <a:lvl1pPr>
              <a:defRPr sz="2625"/>
            </a:lvl1pPr>
            <a:lvl2pPr>
              <a:defRPr sz="2250"/>
            </a:lvl2pPr>
            <a:lvl3pPr>
              <a:defRPr sz="1875"/>
            </a:lvl3pPr>
            <a:lvl4pPr>
              <a:defRPr sz="1687"/>
            </a:lvl4pPr>
            <a:lvl5pPr>
              <a:defRPr sz="1687"/>
            </a:lvl5pPr>
            <a:lvl6pPr>
              <a:defRPr sz="1687"/>
            </a:lvl6pPr>
            <a:lvl7pPr>
              <a:defRPr sz="1687"/>
            </a:lvl7pPr>
            <a:lvl8pPr>
              <a:defRPr sz="1687"/>
            </a:lvl8pPr>
            <a:lvl9pPr>
              <a:defRPr sz="168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691038" y="2519947"/>
            <a:ext cx="8548226" cy="7126720"/>
          </a:xfrm>
        </p:spPr>
        <p:txBody>
          <a:bodyPr/>
          <a:lstStyle>
            <a:lvl1pPr>
              <a:defRPr sz="2625"/>
            </a:lvl1pPr>
            <a:lvl2pPr>
              <a:defRPr sz="2250"/>
            </a:lvl2pPr>
            <a:lvl3pPr>
              <a:defRPr sz="1875"/>
            </a:lvl3pPr>
            <a:lvl4pPr>
              <a:defRPr sz="1687"/>
            </a:lvl4pPr>
            <a:lvl5pPr>
              <a:defRPr sz="1687"/>
            </a:lvl5pPr>
            <a:lvl6pPr>
              <a:defRPr sz="1687"/>
            </a:lvl6pPr>
            <a:lvl7pPr>
              <a:defRPr sz="1687"/>
            </a:lvl7pPr>
            <a:lvl8pPr>
              <a:defRPr sz="1687"/>
            </a:lvl8pPr>
            <a:lvl9pPr>
              <a:defRPr sz="168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B948E9-95FF-4999-B4D7-D1EAC6F4012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14752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9972" y="2416823"/>
            <a:ext cx="8483468" cy="1008728"/>
          </a:xfrm>
        </p:spPr>
        <p:txBody>
          <a:bodyPr anchor="b"/>
          <a:lstStyle>
            <a:lvl1pPr marL="0" indent="0">
              <a:buNone/>
              <a:defRPr sz="2250" b="1"/>
            </a:lvl1pPr>
            <a:lvl2pPr marL="428572" indent="0">
              <a:buNone/>
              <a:defRPr sz="1875" b="1"/>
            </a:lvl2pPr>
            <a:lvl3pPr marL="857144" indent="0">
              <a:buNone/>
              <a:defRPr sz="1687" b="1"/>
            </a:lvl3pPr>
            <a:lvl4pPr marL="1285715" indent="0">
              <a:buNone/>
              <a:defRPr sz="1500" b="1"/>
            </a:lvl4pPr>
            <a:lvl5pPr marL="1714287" indent="0">
              <a:buNone/>
              <a:defRPr sz="1500" b="1"/>
            </a:lvl5pPr>
            <a:lvl6pPr marL="2142859" indent="0">
              <a:buNone/>
              <a:defRPr sz="1500" b="1"/>
            </a:lvl6pPr>
            <a:lvl7pPr marL="2571432" indent="0">
              <a:buNone/>
              <a:defRPr sz="1500" b="1"/>
            </a:lvl7pPr>
            <a:lvl8pPr marL="3000002" indent="0">
              <a:buNone/>
              <a:defRPr sz="1500" b="1"/>
            </a:lvl8pPr>
            <a:lvl9pPr marL="3428574" indent="0">
              <a:buNone/>
              <a:defRPr sz="15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59972" y="3425565"/>
            <a:ext cx="8483468" cy="6221113"/>
          </a:xfrm>
        </p:spPr>
        <p:txBody>
          <a:bodyPr/>
          <a:lstStyle>
            <a:lvl1pPr>
              <a:defRPr sz="2250"/>
            </a:lvl1pPr>
            <a:lvl2pPr>
              <a:defRPr sz="1875"/>
            </a:lvl2pPr>
            <a:lvl3pPr>
              <a:defRPr sz="1687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753893" y="2416823"/>
            <a:ext cx="8485372" cy="1008728"/>
          </a:xfrm>
        </p:spPr>
        <p:txBody>
          <a:bodyPr anchor="b"/>
          <a:lstStyle>
            <a:lvl1pPr marL="0" indent="0">
              <a:buNone/>
              <a:defRPr sz="2250" b="1"/>
            </a:lvl1pPr>
            <a:lvl2pPr marL="428572" indent="0">
              <a:buNone/>
              <a:defRPr sz="1875" b="1"/>
            </a:lvl2pPr>
            <a:lvl3pPr marL="857144" indent="0">
              <a:buNone/>
              <a:defRPr sz="1687" b="1"/>
            </a:lvl3pPr>
            <a:lvl4pPr marL="1285715" indent="0">
              <a:buNone/>
              <a:defRPr sz="1500" b="1"/>
            </a:lvl4pPr>
            <a:lvl5pPr marL="1714287" indent="0">
              <a:buNone/>
              <a:defRPr sz="1500" b="1"/>
            </a:lvl5pPr>
            <a:lvl6pPr marL="2142859" indent="0">
              <a:buNone/>
              <a:defRPr sz="1500" b="1"/>
            </a:lvl6pPr>
            <a:lvl7pPr marL="2571432" indent="0">
              <a:buNone/>
              <a:defRPr sz="1500" b="1"/>
            </a:lvl7pPr>
            <a:lvl8pPr marL="3000002" indent="0">
              <a:buNone/>
              <a:defRPr sz="1500" b="1"/>
            </a:lvl8pPr>
            <a:lvl9pPr marL="3428574" indent="0">
              <a:buNone/>
              <a:defRPr sz="15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753893" y="3425565"/>
            <a:ext cx="8485372" cy="6221113"/>
          </a:xfrm>
        </p:spPr>
        <p:txBody>
          <a:bodyPr/>
          <a:lstStyle>
            <a:lvl1pPr>
              <a:defRPr sz="2250"/>
            </a:lvl1pPr>
            <a:lvl2pPr>
              <a:defRPr sz="1875"/>
            </a:lvl2pPr>
            <a:lvl3pPr>
              <a:defRPr sz="1687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758E95-8956-479C-95F1-EE5B98E760B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7118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CBF8F9-ED43-4984-B3FA-8CAABD05DF0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2533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9450A4-3D48-42EE-A0DF-392CA086661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39621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9962" y="429368"/>
            <a:ext cx="6315936" cy="1829960"/>
          </a:xfrm>
        </p:spPr>
        <p:txBody>
          <a:bodyPr anchor="b"/>
          <a:lstStyle>
            <a:lvl1pPr algn="l">
              <a:defRPr sz="1875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06365" y="429368"/>
            <a:ext cx="10732899" cy="9217297"/>
          </a:xfrm>
        </p:spPr>
        <p:txBody>
          <a:bodyPr/>
          <a:lstStyle>
            <a:lvl1pPr>
              <a:defRPr sz="3000"/>
            </a:lvl1pPr>
            <a:lvl2pPr>
              <a:defRPr sz="2625"/>
            </a:lvl2pPr>
            <a:lvl3pPr>
              <a:defRPr sz="2250"/>
            </a:lvl3pPr>
            <a:lvl4pPr>
              <a:defRPr sz="1875"/>
            </a:lvl4pPr>
            <a:lvl5pPr>
              <a:defRPr sz="1875"/>
            </a:lvl5pPr>
            <a:lvl6pPr>
              <a:defRPr sz="1875"/>
            </a:lvl6pPr>
            <a:lvl7pPr>
              <a:defRPr sz="1875"/>
            </a:lvl7pPr>
            <a:lvl8pPr>
              <a:defRPr sz="1875"/>
            </a:lvl8pPr>
            <a:lvl9pPr>
              <a:defRPr sz="18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9962" y="2259326"/>
            <a:ext cx="6315936" cy="7387338"/>
          </a:xfrm>
        </p:spPr>
        <p:txBody>
          <a:bodyPr/>
          <a:lstStyle>
            <a:lvl1pPr marL="0" indent="0">
              <a:buNone/>
              <a:defRPr sz="1312"/>
            </a:lvl1pPr>
            <a:lvl2pPr marL="428572" indent="0">
              <a:buNone/>
              <a:defRPr sz="1125"/>
            </a:lvl2pPr>
            <a:lvl3pPr marL="857144" indent="0">
              <a:buNone/>
              <a:defRPr sz="937"/>
            </a:lvl3pPr>
            <a:lvl4pPr marL="1285715" indent="0">
              <a:buNone/>
              <a:defRPr sz="844"/>
            </a:lvl4pPr>
            <a:lvl5pPr marL="1714287" indent="0">
              <a:buNone/>
              <a:defRPr sz="844"/>
            </a:lvl5pPr>
            <a:lvl6pPr marL="2142859" indent="0">
              <a:buNone/>
              <a:defRPr sz="844"/>
            </a:lvl6pPr>
            <a:lvl7pPr marL="2571432" indent="0">
              <a:buNone/>
              <a:defRPr sz="844"/>
            </a:lvl7pPr>
            <a:lvl8pPr marL="3000002" indent="0">
              <a:buNone/>
              <a:defRPr sz="844"/>
            </a:lvl8pPr>
            <a:lvl9pPr marL="3428574" indent="0">
              <a:buNone/>
              <a:defRPr sz="84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1E10B5-8682-4ABE-B120-C5A055BBF45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43398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63659" y="7559835"/>
            <a:ext cx="11519535" cy="892480"/>
          </a:xfrm>
        </p:spPr>
        <p:txBody>
          <a:bodyPr anchor="b"/>
          <a:lstStyle>
            <a:lvl1pPr algn="l">
              <a:defRPr sz="1875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763659" y="965606"/>
            <a:ext cx="11519535" cy="6479858"/>
          </a:xfrm>
        </p:spPr>
        <p:txBody>
          <a:bodyPr/>
          <a:lstStyle>
            <a:lvl1pPr marL="0" indent="0">
              <a:buNone/>
              <a:defRPr sz="3000"/>
            </a:lvl1pPr>
            <a:lvl2pPr marL="428572" indent="0">
              <a:buNone/>
              <a:defRPr sz="2625"/>
            </a:lvl2pPr>
            <a:lvl3pPr marL="857144" indent="0">
              <a:buNone/>
              <a:defRPr sz="2250"/>
            </a:lvl3pPr>
            <a:lvl4pPr marL="1285715" indent="0">
              <a:buNone/>
              <a:defRPr sz="1875"/>
            </a:lvl4pPr>
            <a:lvl5pPr marL="1714287" indent="0">
              <a:buNone/>
              <a:defRPr sz="1875"/>
            </a:lvl5pPr>
            <a:lvl6pPr marL="2142859" indent="0">
              <a:buNone/>
              <a:defRPr sz="1875"/>
            </a:lvl6pPr>
            <a:lvl7pPr marL="2571432" indent="0">
              <a:buNone/>
              <a:defRPr sz="1875"/>
            </a:lvl7pPr>
            <a:lvl8pPr marL="3000002" indent="0">
              <a:buNone/>
              <a:defRPr sz="1875"/>
            </a:lvl8pPr>
            <a:lvl9pPr marL="3428574" indent="0">
              <a:buNone/>
              <a:defRPr sz="1875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63659" y="8452316"/>
            <a:ext cx="11519535" cy="1267472"/>
          </a:xfrm>
        </p:spPr>
        <p:txBody>
          <a:bodyPr/>
          <a:lstStyle>
            <a:lvl1pPr marL="0" indent="0">
              <a:buNone/>
              <a:defRPr sz="1312"/>
            </a:lvl1pPr>
            <a:lvl2pPr marL="428572" indent="0">
              <a:buNone/>
              <a:defRPr sz="1125"/>
            </a:lvl2pPr>
            <a:lvl3pPr marL="857144" indent="0">
              <a:buNone/>
              <a:defRPr sz="937"/>
            </a:lvl3pPr>
            <a:lvl4pPr marL="1285715" indent="0">
              <a:buNone/>
              <a:defRPr sz="844"/>
            </a:lvl4pPr>
            <a:lvl5pPr marL="1714287" indent="0">
              <a:buNone/>
              <a:defRPr sz="844"/>
            </a:lvl5pPr>
            <a:lvl6pPr marL="2142859" indent="0">
              <a:buNone/>
              <a:defRPr sz="844"/>
            </a:lvl6pPr>
            <a:lvl7pPr marL="2571432" indent="0">
              <a:buNone/>
              <a:defRPr sz="844"/>
            </a:lvl7pPr>
            <a:lvl8pPr marL="3000002" indent="0">
              <a:buNone/>
              <a:defRPr sz="844"/>
            </a:lvl8pPr>
            <a:lvl9pPr marL="3428574" indent="0">
              <a:buNone/>
              <a:defRPr sz="84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FC7586-CE50-4F3D-871F-3BCB968447F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65588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59962" y="433066"/>
            <a:ext cx="17279302" cy="18007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44731" tIns="72366" rIns="144731" bIns="7236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59962" y="2519500"/>
            <a:ext cx="17279302" cy="7126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44731" tIns="72366" rIns="144731" bIns="7236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59962" y="9833930"/>
            <a:ext cx="4479818" cy="750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44731" tIns="72366" rIns="144731" bIns="72366" numCol="1" anchor="t" anchorCtr="0" compatLnSpc="1">
            <a:prstTxWarp prst="textNoShape">
              <a:avLst/>
            </a:prstTxWarp>
          </a:bodyPr>
          <a:lstStyle>
            <a:lvl1pPr defTabSz="1357144" eaLnBrk="1" hangingPunct="1">
              <a:defRPr sz="2062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559738" y="9833930"/>
            <a:ext cx="6079755" cy="750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44731" tIns="72366" rIns="144731" bIns="72366" numCol="1" anchor="t" anchorCtr="0" compatLnSpc="1">
            <a:prstTxWarp prst="textNoShape">
              <a:avLst/>
            </a:prstTxWarp>
          </a:bodyPr>
          <a:lstStyle>
            <a:lvl1pPr algn="ctr" defTabSz="1357144" eaLnBrk="1" hangingPunct="1">
              <a:defRPr sz="2062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3759446" y="9833930"/>
            <a:ext cx="4479818" cy="750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44731" tIns="72366" rIns="144731" bIns="72366" numCol="1" anchor="t" anchorCtr="0" compatLnSpc="1">
            <a:prstTxWarp prst="textNoShape">
              <a:avLst/>
            </a:prstTxWarp>
          </a:bodyPr>
          <a:lstStyle>
            <a:lvl1pPr algn="r" defTabSz="1357144" eaLnBrk="1" hangingPunct="1">
              <a:defRPr sz="2062"/>
            </a:lvl1pPr>
          </a:lstStyle>
          <a:p>
            <a:pPr>
              <a:defRPr/>
            </a:pPr>
            <a:fld id="{A67D0339-1964-4889-BA5E-413C32FB44F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355680" rtl="0" eaLnBrk="0" fontAlgn="base" hangingPunct="0">
        <a:spcBef>
          <a:spcPct val="0"/>
        </a:spcBef>
        <a:spcAft>
          <a:spcPct val="0"/>
        </a:spcAft>
        <a:defRPr sz="6562">
          <a:solidFill>
            <a:schemeClr val="tx2"/>
          </a:solidFill>
          <a:latin typeface="+mj-lt"/>
          <a:ea typeface="+mj-ea"/>
          <a:cs typeface="+mj-cs"/>
        </a:defRPr>
      </a:lvl1pPr>
      <a:lvl2pPr algn="ctr" defTabSz="1355680" rtl="0" eaLnBrk="0" fontAlgn="base" hangingPunct="0">
        <a:spcBef>
          <a:spcPct val="0"/>
        </a:spcBef>
        <a:spcAft>
          <a:spcPct val="0"/>
        </a:spcAft>
        <a:defRPr sz="6562">
          <a:solidFill>
            <a:schemeClr val="tx2"/>
          </a:solidFill>
          <a:latin typeface="Arial" charset="0"/>
        </a:defRPr>
      </a:lvl2pPr>
      <a:lvl3pPr algn="ctr" defTabSz="1355680" rtl="0" eaLnBrk="0" fontAlgn="base" hangingPunct="0">
        <a:spcBef>
          <a:spcPct val="0"/>
        </a:spcBef>
        <a:spcAft>
          <a:spcPct val="0"/>
        </a:spcAft>
        <a:defRPr sz="6562">
          <a:solidFill>
            <a:schemeClr val="tx2"/>
          </a:solidFill>
          <a:latin typeface="Arial" charset="0"/>
        </a:defRPr>
      </a:lvl3pPr>
      <a:lvl4pPr algn="ctr" defTabSz="1355680" rtl="0" eaLnBrk="0" fontAlgn="base" hangingPunct="0">
        <a:spcBef>
          <a:spcPct val="0"/>
        </a:spcBef>
        <a:spcAft>
          <a:spcPct val="0"/>
        </a:spcAft>
        <a:defRPr sz="6562">
          <a:solidFill>
            <a:schemeClr val="tx2"/>
          </a:solidFill>
          <a:latin typeface="Arial" charset="0"/>
        </a:defRPr>
      </a:lvl4pPr>
      <a:lvl5pPr algn="ctr" defTabSz="1355680" rtl="0" eaLnBrk="0" fontAlgn="base" hangingPunct="0">
        <a:spcBef>
          <a:spcPct val="0"/>
        </a:spcBef>
        <a:spcAft>
          <a:spcPct val="0"/>
        </a:spcAft>
        <a:defRPr sz="6562">
          <a:solidFill>
            <a:schemeClr val="tx2"/>
          </a:solidFill>
          <a:latin typeface="Arial" charset="0"/>
        </a:defRPr>
      </a:lvl5pPr>
      <a:lvl6pPr marL="428572" algn="ctr" defTabSz="1357144" rtl="0" fontAlgn="base">
        <a:spcBef>
          <a:spcPct val="0"/>
        </a:spcBef>
        <a:spcAft>
          <a:spcPct val="0"/>
        </a:spcAft>
        <a:defRPr sz="6562">
          <a:solidFill>
            <a:schemeClr val="tx2"/>
          </a:solidFill>
          <a:latin typeface="Arial" charset="0"/>
        </a:defRPr>
      </a:lvl6pPr>
      <a:lvl7pPr marL="857144" algn="ctr" defTabSz="1357144" rtl="0" fontAlgn="base">
        <a:spcBef>
          <a:spcPct val="0"/>
        </a:spcBef>
        <a:spcAft>
          <a:spcPct val="0"/>
        </a:spcAft>
        <a:defRPr sz="6562">
          <a:solidFill>
            <a:schemeClr val="tx2"/>
          </a:solidFill>
          <a:latin typeface="Arial" charset="0"/>
        </a:defRPr>
      </a:lvl7pPr>
      <a:lvl8pPr marL="1285715" algn="ctr" defTabSz="1357144" rtl="0" fontAlgn="base">
        <a:spcBef>
          <a:spcPct val="0"/>
        </a:spcBef>
        <a:spcAft>
          <a:spcPct val="0"/>
        </a:spcAft>
        <a:defRPr sz="6562">
          <a:solidFill>
            <a:schemeClr val="tx2"/>
          </a:solidFill>
          <a:latin typeface="Arial" charset="0"/>
        </a:defRPr>
      </a:lvl8pPr>
      <a:lvl9pPr marL="1714287" algn="ctr" defTabSz="1357144" rtl="0" fontAlgn="base">
        <a:spcBef>
          <a:spcPct val="0"/>
        </a:spcBef>
        <a:spcAft>
          <a:spcPct val="0"/>
        </a:spcAft>
        <a:defRPr sz="6562">
          <a:solidFill>
            <a:schemeClr val="tx2"/>
          </a:solidFill>
          <a:latin typeface="Arial" charset="0"/>
        </a:defRPr>
      </a:lvl9pPr>
    </p:titleStyle>
    <p:bodyStyle>
      <a:lvl1pPr marL="507450" indent="-507450" algn="l" defTabSz="1355680" rtl="0" eaLnBrk="0" fontAlgn="base" hangingPunct="0">
        <a:spcBef>
          <a:spcPct val="20000"/>
        </a:spcBef>
        <a:spcAft>
          <a:spcPct val="0"/>
        </a:spcAft>
        <a:buChar char="•"/>
        <a:defRPr sz="4781">
          <a:solidFill>
            <a:schemeClr val="tx1"/>
          </a:solidFill>
          <a:latin typeface="+mn-lt"/>
          <a:ea typeface="+mn-ea"/>
          <a:cs typeface="+mn-cs"/>
        </a:defRPr>
      </a:lvl1pPr>
      <a:lvl2pPr marL="1101211" indent="-422627" algn="l" defTabSz="1355680" rtl="0" eaLnBrk="0" fontAlgn="base" hangingPunct="0">
        <a:spcBef>
          <a:spcPct val="20000"/>
        </a:spcBef>
        <a:spcAft>
          <a:spcPct val="0"/>
        </a:spcAft>
        <a:buChar char="–"/>
        <a:defRPr sz="4125">
          <a:solidFill>
            <a:schemeClr val="tx1"/>
          </a:solidFill>
          <a:latin typeface="+mn-lt"/>
        </a:defRPr>
      </a:lvl2pPr>
      <a:lvl3pPr marL="1694972" indent="-337804" algn="l" defTabSz="1355680" rtl="0" eaLnBrk="0" fontAlgn="base" hangingPunct="0">
        <a:spcBef>
          <a:spcPct val="20000"/>
        </a:spcBef>
        <a:spcAft>
          <a:spcPct val="0"/>
        </a:spcAft>
        <a:buChar char="•"/>
        <a:defRPr sz="3562">
          <a:solidFill>
            <a:schemeClr val="tx1"/>
          </a:solidFill>
          <a:latin typeface="+mn-lt"/>
        </a:defRPr>
      </a:lvl3pPr>
      <a:lvl4pPr marL="2372067" indent="-336316" algn="l" defTabSz="1355680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</a:defRPr>
      </a:lvl4pPr>
      <a:lvl5pPr marL="3050651" indent="-337804" algn="l" defTabSz="1355680" rtl="0" eaLnBrk="0" fontAlgn="base" hangingPunct="0">
        <a:spcBef>
          <a:spcPct val="20000"/>
        </a:spcBef>
        <a:spcAft>
          <a:spcPct val="0"/>
        </a:spcAft>
        <a:buChar char="»"/>
        <a:defRPr sz="3000">
          <a:solidFill>
            <a:schemeClr val="tx1"/>
          </a:solidFill>
          <a:latin typeface="+mn-lt"/>
        </a:defRPr>
      </a:lvl5pPr>
      <a:lvl6pPr marL="3480658" indent="-339286" algn="l" defTabSz="1357144" rtl="0" fontAlgn="base">
        <a:spcBef>
          <a:spcPct val="20000"/>
        </a:spcBef>
        <a:spcAft>
          <a:spcPct val="0"/>
        </a:spcAft>
        <a:buChar char="»"/>
        <a:defRPr sz="3000">
          <a:solidFill>
            <a:schemeClr val="tx1"/>
          </a:solidFill>
          <a:latin typeface="+mn-lt"/>
        </a:defRPr>
      </a:lvl6pPr>
      <a:lvl7pPr marL="3909230" indent="-339286" algn="l" defTabSz="1357144" rtl="0" fontAlgn="base">
        <a:spcBef>
          <a:spcPct val="20000"/>
        </a:spcBef>
        <a:spcAft>
          <a:spcPct val="0"/>
        </a:spcAft>
        <a:buChar char="»"/>
        <a:defRPr sz="3000">
          <a:solidFill>
            <a:schemeClr val="tx1"/>
          </a:solidFill>
          <a:latin typeface="+mn-lt"/>
        </a:defRPr>
      </a:lvl7pPr>
      <a:lvl8pPr marL="4337803" indent="-339286" algn="l" defTabSz="1357144" rtl="0" fontAlgn="base">
        <a:spcBef>
          <a:spcPct val="20000"/>
        </a:spcBef>
        <a:spcAft>
          <a:spcPct val="0"/>
        </a:spcAft>
        <a:buChar char="»"/>
        <a:defRPr sz="3000">
          <a:solidFill>
            <a:schemeClr val="tx1"/>
          </a:solidFill>
          <a:latin typeface="+mn-lt"/>
        </a:defRPr>
      </a:lvl8pPr>
      <a:lvl9pPr marL="4766374" indent="-339286" algn="l" defTabSz="1357144" rtl="0" fontAlgn="base">
        <a:spcBef>
          <a:spcPct val="20000"/>
        </a:spcBef>
        <a:spcAft>
          <a:spcPct val="0"/>
        </a:spcAft>
        <a:buChar char="»"/>
        <a:defRPr sz="3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857144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1pPr>
      <a:lvl2pPr marL="428572" algn="l" defTabSz="857144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2pPr>
      <a:lvl3pPr marL="857144" algn="l" defTabSz="857144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3pPr>
      <a:lvl4pPr marL="1285715" algn="l" defTabSz="857144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4pPr>
      <a:lvl5pPr marL="1714287" algn="l" defTabSz="857144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5pPr>
      <a:lvl6pPr marL="2142859" algn="l" defTabSz="857144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6pPr>
      <a:lvl7pPr marL="2571432" algn="l" defTabSz="857144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7pPr>
      <a:lvl8pPr marL="3000002" algn="l" defTabSz="857144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8pPr>
      <a:lvl9pPr marL="3428574" algn="l" defTabSz="857144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872421" y="1"/>
            <a:ext cx="15412118" cy="800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0934" tIns="60468" rIns="120934" bIns="60468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sz="4409" b="1" dirty="0" err="1">
                <a:latin typeface="+mj-lt"/>
                <a:cs typeface="Times New Roman" pitchFamily="18" charset="0"/>
              </a:rPr>
              <a:t>Thánh</a:t>
            </a:r>
            <a:r>
              <a:rPr lang="en-US" sz="4409" b="1" dirty="0">
                <a:latin typeface="+mj-lt"/>
                <a:cs typeface="Times New Roman" pitchFamily="18" charset="0"/>
              </a:rPr>
              <a:t> </a:t>
            </a:r>
            <a:r>
              <a:rPr lang="en-US" sz="4409" b="1" dirty="0" err="1">
                <a:latin typeface="+mj-lt"/>
                <a:cs typeface="Times New Roman" pitchFamily="18" charset="0"/>
              </a:rPr>
              <a:t>Thần</a:t>
            </a:r>
            <a:r>
              <a:rPr lang="en-US" sz="4409" b="1" dirty="0">
                <a:latin typeface="+mj-lt"/>
                <a:cs typeface="Times New Roman" pitchFamily="18" charset="0"/>
              </a:rPr>
              <a:t> </a:t>
            </a:r>
            <a:r>
              <a:rPr lang="en-US" sz="4409" b="1" dirty="0" err="1">
                <a:latin typeface="+mj-lt"/>
                <a:cs typeface="Times New Roman" pitchFamily="18" charset="0"/>
              </a:rPr>
              <a:t>hãy</a:t>
            </a:r>
            <a:r>
              <a:rPr lang="en-US" sz="4409" b="1" dirty="0">
                <a:latin typeface="+mj-lt"/>
                <a:cs typeface="Times New Roman" pitchFamily="18" charset="0"/>
              </a:rPr>
              <a:t> </a:t>
            </a:r>
            <a:r>
              <a:rPr lang="en-US" sz="4409" b="1" dirty="0" err="1">
                <a:latin typeface="+mj-lt"/>
                <a:cs typeface="Times New Roman" pitchFamily="18" charset="0"/>
              </a:rPr>
              <a:t>đến</a:t>
            </a:r>
            <a:endParaRPr lang="en-US" sz="4409" b="1" dirty="0">
              <a:latin typeface="+mj-lt"/>
              <a:cs typeface="Times New Roman" pitchFamily="18" charset="0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602570" y="815644"/>
            <a:ext cx="17997375" cy="9864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0934" tIns="60468" rIns="120934" bIns="60468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just" eaLnBrk="1" hangingPunct="1"/>
            <a:r>
              <a:rPr lang="vi-VN" sz="10551" b="1" dirty="0">
                <a:latin typeface="+mj-lt"/>
                <a:cs typeface="Times New Roman" pitchFamily="18" charset="0"/>
              </a:rPr>
              <a:t>1. Thánh Thần</a:t>
            </a:r>
            <a:r>
              <a:rPr lang="en-US" sz="10551" b="1" dirty="0">
                <a:latin typeface="+mj-lt"/>
                <a:cs typeface="Times New Roman" pitchFamily="18" charset="0"/>
              </a:rPr>
              <a:t>!</a:t>
            </a:r>
            <a:r>
              <a:rPr lang="vi-VN" sz="10551" b="1" dirty="0">
                <a:latin typeface="+mj-lt"/>
                <a:cs typeface="Times New Roman" pitchFamily="18" charset="0"/>
              </a:rPr>
              <a:t> </a:t>
            </a:r>
            <a:r>
              <a:rPr lang="en-US" sz="10551" b="1" dirty="0">
                <a:latin typeface="+mj-lt"/>
                <a:cs typeface="Times New Roman" pitchFamily="18" charset="0"/>
              </a:rPr>
              <a:t>K</a:t>
            </a:r>
            <a:r>
              <a:rPr lang="vi-VN" sz="10551" b="1" dirty="0">
                <a:latin typeface="+mj-lt"/>
                <a:cs typeface="Times New Roman" pitchFamily="18" charset="0"/>
              </a:rPr>
              <a:t>hấn xin ngự đến</a:t>
            </a:r>
            <a:r>
              <a:rPr lang="en-US" sz="10551" b="1" dirty="0">
                <a:latin typeface="+mj-lt"/>
                <a:cs typeface="Times New Roman" pitchFamily="18" charset="0"/>
              </a:rPr>
              <a:t>.</a:t>
            </a:r>
            <a:r>
              <a:rPr lang="vi-VN" sz="10551" b="1" dirty="0">
                <a:latin typeface="+mj-lt"/>
                <a:cs typeface="Times New Roman" pitchFamily="18" charset="0"/>
              </a:rPr>
              <a:t> Hồn con đang mong chờ </a:t>
            </a:r>
            <a:r>
              <a:rPr lang="en-US" sz="10551" b="1" dirty="0">
                <a:latin typeface="+mj-lt"/>
                <a:cs typeface="Times New Roman" pitchFamily="18" charset="0"/>
              </a:rPr>
              <a:t>N</a:t>
            </a:r>
            <a:r>
              <a:rPr lang="vi-VN" sz="10551" b="1" dirty="0">
                <a:latin typeface="+mj-lt"/>
                <a:cs typeface="Times New Roman" pitchFamily="18" charset="0"/>
              </a:rPr>
              <a:t>gài. Suối nguồn thánh ân hiện xuống. Này dương gian xin Ngài đổi mới. 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602570" y="2"/>
            <a:ext cx="17997375" cy="9089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0934" tIns="60468" rIns="120934" bIns="60468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just"/>
            <a:r>
              <a:rPr lang="vi-VN" sz="11654" b="1" dirty="0">
                <a:latin typeface="+mj-lt"/>
                <a:cs typeface="Times New Roman" pitchFamily="18" charset="0"/>
              </a:rPr>
              <a:t>Ngài ơi</a:t>
            </a:r>
            <a:r>
              <a:rPr lang="en-US" sz="11654" b="1" dirty="0">
                <a:latin typeface="+mj-lt"/>
                <a:cs typeface="Times New Roman" pitchFamily="18" charset="0"/>
              </a:rPr>
              <a:t>! </a:t>
            </a:r>
            <a:r>
              <a:rPr lang="vi-VN" sz="11654" b="1" dirty="0">
                <a:latin typeface="+mj-lt"/>
                <a:cs typeface="Times New Roman" pitchFamily="18" charset="0"/>
              </a:rPr>
              <a:t>Xin</a:t>
            </a:r>
            <a:r>
              <a:rPr lang="en-US" sz="11654" b="1" dirty="0">
                <a:latin typeface="+mj-lt"/>
                <a:cs typeface="Times New Roman" pitchFamily="18" charset="0"/>
              </a:rPr>
              <a:t> </a:t>
            </a:r>
            <a:r>
              <a:rPr lang="en-US" sz="11654" b="1" dirty="0" err="1">
                <a:latin typeface="+mj-lt"/>
                <a:cs typeface="Times New Roman" pitchFamily="18" charset="0"/>
              </a:rPr>
              <a:t>Ngài</a:t>
            </a:r>
            <a:r>
              <a:rPr lang="vi-VN" sz="11654" b="1" dirty="0">
                <a:latin typeface="+mj-lt"/>
                <a:cs typeface="Times New Roman" pitchFamily="18" charset="0"/>
              </a:rPr>
              <a:t> hãy đến</a:t>
            </a:r>
            <a:r>
              <a:rPr lang="en-US" sz="11654" b="1" dirty="0">
                <a:latin typeface="+mj-lt"/>
                <a:cs typeface="Times New Roman" pitchFamily="18" charset="0"/>
              </a:rPr>
              <a:t> c</a:t>
            </a:r>
            <a:r>
              <a:rPr lang="vi-VN" sz="11654" b="1" dirty="0">
                <a:latin typeface="+mj-lt"/>
                <a:cs typeface="Times New Roman" pitchFamily="18" charset="0"/>
              </a:rPr>
              <a:t>hiếu sáng thế gian u mê tối tăm. Ngài ơi</a:t>
            </a:r>
            <a:r>
              <a:rPr lang="en-US" sz="11654" b="1" dirty="0">
                <a:latin typeface="+mj-lt"/>
                <a:cs typeface="Times New Roman" pitchFamily="18" charset="0"/>
              </a:rPr>
              <a:t>! X</a:t>
            </a:r>
            <a:r>
              <a:rPr lang="vi-VN" sz="11654" b="1" dirty="0">
                <a:latin typeface="+mj-lt"/>
                <a:cs typeface="Times New Roman" pitchFamily="18" charset="0"/>
              </a:rPr>
              <a:t>in Ngài hãy đến </a:t>
            </a:r>
            <a:r>
              <a:rPr lang="en-US" sz="11654" b="1" dirty="0">
                <a:latin typeface="+mj-lt"/>
                <a:cs typeface="Times New Roman" pitchFamily="18" charset="0"/>
              </a:rPr>
              <a:t>h</a:t>
            </a:r>
            <a:r>
              <a:rPr lang="vi-VN" sz="11654" b="1" dirty="0">
                <a:latin typeface="+mj-lt"/>
                <a:cs typeface="Times New Roman" pitchFamily="18" charset="0"/>
              </a:rPr>
              <a:t>iển linh Ngài ơi</a:t>
            </a:r>
            <a:r>
              <a:rPr lang="en-US" sz="11654" b="1" dirty="0">
                <a:latin typeface="+mj-lt"/>
                <a:cs typeface="Times New Roman" pitchFamily="18" charset="0"/>
              </a:rPr>
              <a:t>!</a:t>
            </a:r>
            <a:endParaRPr lang="vi-VN" sz="11654" b="1" dirty="0">
              <a:latin typeface="+mj-lt"/>
              <a:cs typeface="Times New Roman" pitchFamily="18" charset="0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602570" y="-119997"/>
            <a:ext cx="17997375" cy="9209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0934" tIns="60468" rIns="120934" bIns="60468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just"/>
            <a:r>
              <a:rPr lang="vi-VN" sz="11811" b="1" dirty="0">
                <a:latin typeface="+mj-lt"/>
                <a:cs typeface="Times New Roman" pitchFamily="18" charset="0"/>
              </a:rPr>
              <a:t>ĐK : Lạy Ngài xin đến</a:t>
            </a:r>
            <a:r>
              <a:rPr lang="en-US" sz="11811" b="1" dirty="0">
                <a:latin typeface="+mj-lt"/>
                <a:cs typeface="Times New Roman" pitchFamily="18" charset="0"/>
              </a:rPr>
              <a:t> </a:t>
            </a:r>
            <a:r>
              <a:rPr lang="vi-VN" sz="11811" b="1" dirty="0">
                <a:latin typeface="+mj-lt"/>
                <a:cs typeface="Times New Roman" pitchFamily="18" charset="0"/>
              </a:rPr>
              <a:t>dẫn dắt chúng con trên đ</a:t>
            </a:r>
            <a:r>
              <a:rPr lang="en-US" sz="11811" b="1" dirty="0" err="1">
                <a:latin typeface="+mj-lt"/>
                <a:cs typeface="Times New Roman" pitchFamily="18" charset="0"/>
              </a:rPr>
              <a:t>ời</a:t>
            </a:r>
            <a:r>
              <a:rPr lang="en-US" sz="11811" b="1" dirty="0">
                <a:latin typeface="+mj-lt"/>
                <a:cs typeface="Times New Roman" pitchFamily="18" charset="0"/>
              </a:rPr>
              <a:t>. </a:t>
            </a:r>
            <a:r>
              <a:rPr lang="vi-VN" sz="11811" b="1" dirty="0">
                <a:latin typeface="+mj-lt"/>
                <a:cs typeface="Times New Roman" pitchFamily="18" charset="0"/>
              </a:rPr>
              <a:t>Cầu </a:t>
            </a:r>
            <a:r>
              <a:rPr lang="en-US" sz="11811" b="1" dirty="0">
                <a:latin typeface="+mj-lt"/>
                <a:cs typeface="Times New Roman" pitchFamily="18" charset="0"/>
              </a:rPr>
              <a:t>N</a:t>
            </a:r>
            <a:r>
              <a:rPr lang="vi-VN" sz="11811" b="1" dirty="0">
                <a:latin typeface="+mj-lt"/>
                <a:cs typeface="Times New Roman" pitchFamily="18" charset="0"/>
              </a:rPr>
              <a:t>gài liên kết</a:t>
            </a:r>
            <a:r>
              <a:rPr lang="en-US" sz="11811" b="1" dirty="0">
                <a:latin typeface="+mj-lt"/>
                <a:cs typeface="Times New Roman" pitchFamily="18" charset="0"/>
              </a:rPr>
              <a:t> </a:t>
            </a:r>
            <a:r>
              <a:rPr lang="vi-VN" sz="11811" b="1" dirty="0">
                <a:latin typeface="+mj-lt"/>
                <a:cs typeface="Times New Roman" pitchFamily="18" charset="0"/>
              </a:rPr>
              <a:t>chúng con nhất tâm trong Ngài</a:t>
            </a:r>
            <a:r>
              <a:rPr lang="en-US" sz="11811" b="1" dirty="0">
                <a:latin typeface="+mj-lt"/>
                <a:cs typeface="Times New Roman" pitchFamily="18" charset="0"/>
              </a:rPr>
              <a:t>.</a:t>
            </a:r>
            <a:endParaRPr lang="vi-VN" sz="11811" b="1" dirty="0">
              <a:latin typeface="+mj-lt"/>
              <a:cs typeface="Times New Roman" pitchFamily="18" charset="0"/>
            </a:endParaRP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602570" y="-119998"/>
            <a:ext cx="17997375" cy="9209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0934" tIns="60468" rIns="120934" bIns="60468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just"/>
            <a:r>
              <a:rPr lang="vi-VN" sz="11811" b="1" dirty="0">
                <a:latin typeface="+mj-lt"/>
                <a:cs typeface="Times New Roman" pitchFamily="18" charset="0"/>
              </a:rPr>
              <a:t>Cầu Ngài ban ơn</a:t>
            </a:r>
            <a:r>
              <a:rPr lang="en-US" sz="11811" b="1" dirty="0">
                <a:latin typeface="+mj-lt"/>
                <a:cs typeface="Times New Roman" pitchFamily="18" charset="0"/>
              </a:rPr>
              <a:t> </a:t>
            </a:r>
            <a:r>
              <a:rPr lang="vi-VN" sz="11811" b="1" dirty="0">
                <a:latin typeface="+mj-lt"/>
                <a:cs typeface="Times New Roman" pitchFamily="18" charset="0"/>
              </a:rPr>
              <a:t>thêm sức kiên vững không lay</a:t>
            </a:r>
            <a:r>
              <a:rPr lang="en-US" sz="11811" b="1" dirty="0">
                <a:latin typeface="+mj-lt"/>
                <a:cs typeface="Times New Roman" pitchFamily="18" charset="0"/>
              </a:rPr>
              <a:t>. </a:t>
            </a:r>
            <a:r>
              <a:rPr lang="vi-VN" sz="11811" b="1" dirty="0">
                <a:latin typeface="+mj-lt"/>
                <a:cs typeface="Times New Roman" pitchFamily="18" charset="0"/>
              </a:rPr>
              <a:t>Sống sao nên người </a:t>
            </a:r>
            <a:r>
              <a:rPr lang="en-US" sz="11811" b="1" dirty="0">
                <a:latin typeface="+mj-lt"/>
                <a:cs typeface="Times New Roman" pitchFamily="18" charset="0"/>
              </a:rPr>
              <a:t>c</a:t>
            </a:r>
            <a:r>
              <a:rPr lang="vi-VN" sz="11811" b="1" dirty="0">
                <a:latin typeface="+mj-lt"/>
                <a:cs typeface="Times New Roman" pitchFamily="18" charset="0"/>
              </a:rPr>
              <a:t>on Chúa chứng nhân tình yêu</a:t>
            </a:r>
            <a:r>
              <a:rPr lang="en-US" sz="11811" b="1" dirty="0">
                <a:latin typeface="+mj-lt"/>
                <a:cs typeface="Times New Roman" pitchFamily="18" charset="0"/>
              </a:rPr>
              <a:t>.</a:t>
            </a:r>
          </a:p>
        </p:txBody>
      </p:sp>
      <p:sp>
        <p:nvSpPr>
          <p:cNvPr id="3" name="Rectangle 2"/>
          <p:cNvSpPr/>
          <p:nvPr/>
        </p:nvSpPr>
        <p:spPr>
          <a:xfrm>
            <a:off x="760412" y="119999"/>
            <a:ext cx="17681631" cy="88171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vi-VN" sz="11339" b="1" dirty="0">
                <a:latin typeface="+mj-lt"/>
                <a:cs typeface="Times New Roman" pitchFamily="18" charset="0"/>
              </a:rPr>
              <a:t>2.Thánh Thần</a:t>
            </a:r>
            <a:r>
              <a:rPr lang="en-US" sz="11339" b="1" dirty="0">
                <a:latin typeface="+mj-lt"/>
                <a:cs typeface="Times New Roman" pitchFamily="18" charset="0"/>
              </a:rPr>
              <a:t>! K</a:t>
            </a:r>
            <a:r>
              <a:rPr lang="vi-VN" sz="11339" b="1" dirty="0">
                <a:latin typeface="+mj-lt"/>
                <a:cs typeface="Times New Roman" pitchFamily="18" charset="0"/>
              </a:rPr>
              <a:t>hấn xin ngự đến</a:t>
            </a:r>
            <a:r>
              <a:rPr lang="en-US" sz="11339" b="1" dirty="0">
                <a:latin typeface="+mj-lt"/>
                <a:cs typeface="Times New Roman" pitchFamily="18" charset="0"/>
              </a:rPr>
              <a:t>. </a:t>
            </a:r>
            <a:r>
              <a:rPr lang="vi-VN" sz="11339" b="1" dirty="0">
                <a:latin typeface="+mj-lt"/>
                <a:cs typeface="Times New Roman" pitchFamily="18" charset="0"/>
              </a:rPr>
              <a:t>Hồn con đang mong chờ Ngài</a:t>
            </a:r>
            <a:r>
              <a:rPr lang="en-US" sz="11339" b="1" dirty="0">
                <a:latin typeface="+mj-lt"/>
                <a:cs typeface="Times New Roman" pitchFamily="18" charset="0"/>
              </a:rPr>
              <a:t>. </a:t>
            </a:r>
            <a:r>
              <a:rPr lang="vi-VN" sz="11339" b="1" dirty="0">
                <a:latin typeface="+mj-lt"/>
                <a:cs typeface="Times New Roman" pitchFamily="18" charset="0"/>
              </a:rPr>
              <a:t>Mở lòng sáng soi đường đi</a:t>
            </a:r>
            <a:r>
              <a:rPr lang="en-US" sz="11339" b="1" dirty="0">
                <a:latin typeface="+mj-lt"/>
                <a:cs typeface="Times New Roman" pitchFamily="18" charset="0"/>
              </a:rPr>
              <a:t>. </a:t>
            </a:r>
            <a:r>
              <a:rPr lang="vi-VN" sz="11339" b="1" dirty="0">
                <a:latin typeface="+mj-lt"/>
                <a:cs typeface="Times New Roman" pitchFamily="18" charset="0"/>
              </a:rPr>
              <a:t>Tìm chân lý</a:t>
            </a:r>
            <a:r>
              <a:rPr lang="en-US" sz="11339" b="1" dirty="0">
                <a:latin typeface="+mj-lt"/>
                <a:cs typeface="Times New Roman" pitchFamily="18" charset="0"/>
              </a:rPr>
              <a:t> </a:t>
            </a:r>
            <a:r>
              <a:rPr lang="vi-VN" sz="11339" b="1" dirty="0">
                <a:latin typeface="+mj-lt"/>
                <a:cs typeface="Times New Roman" pitchFamily="18" charset="0"/>
              </a:rPr>
              <a:t>công bình bác ái.</a:t>
            </a:r>
            <a:r>
              <a:rPr lang="en-US" sz="11339" b="1" dirty="0">
                <a:latin typeface="+mj-lt"/>
                <a:cs typeface="Times New Roman" pitchFamily="18" charset="0"/>
              </a:rPr>
              <a:t> </a:t>
            </a:r>
            <a:endParaRPr lang="en-US" sz="11339" dirty="0">
              <a:latin typeface="+mj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0412" y="-105467"/>
            <a:ext cx="17681631" cy="9059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vi-VN" sz="11654" b="1" dirty="0">
                <a:latin typeface="+mj-lt"/>
                <a:cs typeface="Times New Roman" pitchFamily="18" charset="0"/>
              </a:rPr>
              <a:t>Ngài ơi</a:t>
            </a:r>
            <a:r>
              <a:rPr lang="en-US" sz="11654" b="1" dirty="0">
                <a:latin typeface="+mj-lt"/>
                <a:cs typeface="Times New Roman" pitchFamily="18" charset="0"/>
              </a:rPr>
              <a:t>! X</a:t>
            </a:r>
            <a:r>
              <a:rPr lang="vi-VN" sz="11654" b="1" dirty="0">
                <a:latin typeface="+mj-lt"/>
                <a:cs typeface="Times New Roman" pitchFamily="18" charset="0"/>
              </a:rPr>
              <a:t>in Ngài thương đến</a:t>
            </a:r>
            <a:r>
              <a:rPr lang="en-US" sz="11654" b="1" dirty="0">
                <a:latin typeface="+mj-lt"/>
                <a:cs typeface="Times New Roman" pitchFamily="18" charset="0"/>
              </a:rPr>
              <a:t> u</a:t>
            </a:r>
            <a:r>
              <a:rPr lang="vi-VN" sz="11654" b="1" dirty="0">
                <a:latin typeface="+mj-lt"/>
                <a:cs typeface="Times New Roman" pitchFamily="18" charset="0"/>
              </a:rPr>
              <a:t>ốn nắn nẻo đi quanh co</a:t>
            </a:r>
            <a:r>
              <a:rPr lang="en-US" sz="11654" b="1" dirty="0">
                <a:latin typeface="+mj-lt"/>
                <a:cs typeface="Times New Roman" pitchFamily="18" charset="0"/>
              </a:rPr>
              <a:t> </a:t>
            </a:r>
            <a:r>
              <a:rPr lang="vi-VN" sz="11654" b="1" dirty="0">
                <a:latin typeface="+mj-lt"/>
                <a:cs typeface="Times New Roman" pitchFamily="18" charset="0"/>
              </a:rPr>
              <a:t>sai lầm</a:t>
            </a:r>
            <a:r>
              <a:rPr lang="en-US" sz="11654" b="1" dirty="0">
                <a:latin typeface="+mj-lt"/>
                <a:cs typeface="Times New Roman" pitchFamily="18" charset="0"/>
              </a:rPr>
              <a:t>. </a:t>
            </a:r>
            <a:r>
              <a:rPr lang="vi-VN" sz="11654" b="1" dirty="0">
                <a:latin typeface="+mj-lt"/>
                <a:cs typeface="Times New Roman" pitchFamily="18" charset="0"/>
              </a:rPr>
              <a:t>Ngài ơi</a:t>
            </a:r>
            <a:r>
              <a:rPr lang="en-US" sz="11654" b="1" dirty="0">
                <a:latin typeface="+mj-lt"/>
                <a:cs typeface="Times New Roman" pitchFamily="18" charset="0"/>
              </a:rPr>
              <a:t>! X</a:t>
            </a:r>
            <a:r>
              <a:rPr lang="vi-VN" sz="11654" b="1" dirty="0">
                <a:latin typeface="+mj-lt"/>
                <a:cs typeface="Times New Roman" pitchFamily="18" charset="0"/>
              </a:rPr>
              <a:t>in Ngài hãy đến</a:t>
            </a:r>
            <a:r>
              <a:rPr lang="en-US" sz="11654" b="1" dirty="0">
                <a:latin typeface="+mj-lt"/>
                <a:cs typeface="Times New Roman" pitchFamily="18" charset="0"/>
              </a:rPr>
              <a:t> d</a:t>
            </a:r>
            <a:r>
              <a:rPr lang="vi-VN" sz="11654" b="1" dirty="0">
                <a:latin typeface="+mj-lt"/>
                <a:cs typeface="Times New Roman" pitchFamily="18" charset="0"/>
              </a:rPr>
              <a:t>ẫn đi đường ngay.</a:t>
            </a:r>
            <a:endParaRPr lang="en-US" sz="11654" b="1" dirty="0">
              <a:latin typeface="+mj-lt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60412" y="-119998"/>
            <a:ext cx="17681631" cy="96895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0394" b="1" dirty="0">
                <a:latin typeface="+mj-lt"/>
                <a:cs typeface="Times New Roman" pitchFamily="18" charset="0"/>
              </a:rPr>
              <a:t>3</a:t>
            </a:r>
            <a:r>
              <a:rPr lang="vi-VN" sz="10394" b="1" dirty="0">
                <a:latin typeface="+mj-lt"/>
                <a:cs typeface="Times New Roman" pitchFamily="18" charset="0"/>
              </a:rPr>
              <a:t>.</a:t>
            </a:r>
            <a:r>
              <a:rPr lang="en-US" sz="10394" b="1" dirty="0">
                <a:latin typeface="+mj-lt"/>
                <a:cs typeface="Times New Roman" pitchFamily="18" charset="0"/>
              </a:rPr>
              <a:t> </a:t>
            </a:r>
            <a:r>
              <a:rPr lang="vi-VN" sz="10394" b="1" dirty="0">
                <a:latin typeface="+mj-lt"/>
                <a:cs typeface="Times New Roman" pitchFamily="18" charset="0"/>
              </a:rPr>
              <a:t>Thánh Thần</a:t>
            </a:r>
            <a:r>
              <a:rPr lang="en-US" sz="10394" b="1" dirty="0">
                <a:latin typeface="+mj-lt"/>
                <a:cs typeface="Times New Roman" pitchFamily="18" charset="0"/>
              </a:rPr>
              <a:t>! K</a:t>
            </a:r>
            <a:r>
              <a:rPr lang="vi-VN" sz="10394" b="1" dirty="0">
                <a:latin typeface="+mj-lt"/>
                <a:cs typeface="Times New Roman" pitchFamily="18" charset="0"/>
              </a:rPr>
              <a:t>hấn xin ngự đến</a:t>
            </a:r>
            <a:r>
              <a:rPr lang="en-US" sz="10394" b="1" dirty="0">
                <a:latin typeface="+mj-lt"/>
                <a:cs typeface="Times New Roman" pitchFamily="18" charset="0"/>
              </a:rPr>
              <a:t>. </a:t>
            </a:r>
            <a:r>
              <a:rPr lang="vi-VN" sz="10394" b="1" dirty="0">
                <a:latin typeface="+mj-lt"/>
                <a:cs typeface="Times New Roman" pitchFamily="18" charset="0"/>
              </a:rPr>
              <a:t>Hồn con đang mong chờ Ngài</a:t>
            </a:r>
            <a:r>
              <a:rPr lang="en-US" sz="10394" b="1" dirty="0">
                <a:latin typeface="+mj-lt"/>
                <a:cs typeface="Times New Roman" pitchFamily="18" charset="0"/>
              </a:rPr>
              <a:t>. </a:t>
            </a:r>
            <a:r>
              <a:rPr lang="en-US" sz="10394" b="1" dirty="0" err="1">
                <a:latin typeface="+mj-lt"/>
                <a:cs typeface="Times New Roman" pitchFamily="18" charset="0"/>
              </a:rPr>
              <a:t>Dẫn</a:t>
            </a:r>
            <a:r>
              <a:rPr lang="en-US" sz="10394" b="1" dirty="0">
                <a:latin typeface="+mj-lt"/>
                <a:cs typeface="Times New Roman" pitchFamily="18" charset="0"/>
              </a:rPr>
              <a:t> </a:t>
            </a:r>
            <a:r>
              <a:rPr lang="en-US" sz="10394" b="1" dirty="0" err="1">
                <a:latin typeface="+mj-lt"/>
                <a:cs typeface="Times New Roman" pitchFamily="18" charset="0"/>
              </a:rPr>
              <a:t>về</a:t>
            </a:r>
            <a:r>
              <a:rPr lang="en-US" sz="10394" b="1" dirty="0">
                <a:latin typeface="+mj-lt"/>
                <a:cs typeface="Times New Roman" pitchFamily="18" charset="0"/>
              </a:rPr>
              <a:t> </a:t>
            </a:r>
            <a:r>
              <a:rPr lang="en-US" sz="10394" b="1" dirty="0" err="1">
                <a:latin typeface="+mj-lt"/>
                <a:cs typeface="Times New Roman" pitchFamily="18" charset="0"/>
              </a:rPr>
              <a:t>những</a:t>
            </a:r>
            <a:r>
              <a:rPr lang="en-US" sz="10394" b="1" dirty="0">
                <a:latin typeface="+mj-lt"/>
                <a:cs typeface="Times New Roman" pitchFamily="18" charset="0"/>
              </a:rPr>
              <a:t> </a:t>
            </a:r>
            <a:r>
              <a:rPr lang="en-US" sz="10394" b="1" dirty="0" err="1">
                <a:latin typeface="+mj-lt"/>
                <a:cs typeface="Times New Roman" pitchFamily="18" charset="0"/>
              </a:rPr>
              <a:t>chiên</a:t>
            </a:r>
            <a:r>
              <a:rPr lang="en-US" sz="10394" b="1" dirty="0">
                <a:latin typeface="+mj-lt"/>
                <a:cs typeface="Times New Roman" pitchFamily="18" charset="0"/>
              </a:rPr>
              <a:t> </a:t>
            </a:r>
            <a:r>
              <a:rPr lang="en-US" sz="10394" b="1" dirty="0" err="1">
                <a:latin typeface="+mj-lt"/>
                <a:cs typeface="Times New Roman" pitchFamily="18" charset="0"/>
              </a:rPr>
              <a:t>lạc</a:t>
            </a:r>
            <a:r>
              <a:rPr lang="en-US" sz="10394" b="1" dirty="0">
                <a:latin typeface="+mj-lt"/>
                <a:cs typeface="Times New Roman" pitchFamily="18" charset="0"/>
              </a:rPr>
              <a:t> </a:t>
            </a:r>
            <a:r>
              <a:rPr lang="en-US" sz="10394" b="1" dirty="0" err="1">
                <a:latin typeface="+mj-lt"/>
                <a:cs typeface="Times New Roman" pitchFamily="18" charset="0"/>
              </a:rPr>
              <a:t>hướng</a:t>
            </a:r>
            <a:r>
              <a:rPr lang="en-US" sz="10394" b="1" dirty="0">
                <a:latin typeface="+mj-lt"/>
                <a:cs typeface="Times New Roman" pitchFamily="18" charset="0"/>
              </a:rPr>
              <a:t>. </a:t>
            </a:r>
            <a:r>
              <a:rPr lang="en-US" sz="10394" b="1" dirty="0" err="1">
                <a:latin typeface="+mj-lt"/>
                <a:cs typeface="Times New Roman" pitchFamily="18" charset="0"/>
              </a:rPr>
              <a:t>Về</a:t>
            </a:r>
            <a:r>
              <a:rPr lang="en-US" sz="10394" b="1" dirty="0">
                <a:latin typeface="+mj-lt"/>
                <a:cs typeface="Times New Roman" pitchFamily="18" charset="0"/>
              </a:rPr>
              <a:t> </a:t>
            </a:r>
            <a:r>
              <a:rPr lang="en-US" sz="10394" b="1" dirty="0" err="1">
                <a:latin typeface="+mj-lt"/>
                <a:cs typeface="Times New Roman" pitchFamily="18" charset="0"/>
              </a:rPr>
              <a:t>chung</a:t>
            </a:r>
            <a:r>
              <a:rPr lang="en-US" sz="10394" b="1" dirty="0">
                <a:latin typeface="+mj-lt"/>
                <a:cs typeface="Times New Roman" pitchFamily="18" charset="0"/>
              </a:rPr>
              <a:t> </a:t>
            </a:r>
            <a:r>
              <a:rPr lang="en-US" sz="10394" b="1" dirty="0" err="1">
                <a:latin typeface="+mj-lt"/>
                <a:cs typeface="Times New Roman" pitchFamily="18" charset="0"/>
              </a:rPr>
              <a:t>sống</a:t>
            </a:r>
            <a:r>
              <a:rPr lang="en-US" sz="10394" b="1" dirty="0">
                <a:latin typeface="+mj-lt"/>
                <a:cs typeface="Times New Roman" pitchFamily="18" charset="0"/>
              </a:rPr>
              <a:t> </a:t>
            </a:r>
            <a:r>
              <a:rPr lang="en-US" sz="10394" b="1" dirty="0" err="1">
                <a:latin typeface="+mj-lt"/>
                <a:cs typeface="Times New Roman" pitchFamily="18" charset="0"/>
              </a:rPr>
              <a:t>trong</a:t>
            </a:r>
            <a:r>
              <a:rPr lang="en-US" sz="10394" b="1" dirty="0">
                <a:latin typeface="+mj-lt"/>
                <a:cs typeface="Times New Roman" pitchFamily="18" charset="0"/>
              </a:rPr>
              <a:t> </a:t>
            </a:r>
            <a:r>
              <a:rPr lang="en-US" sz="10394" b="1" dirty="0" err="1">
                <a:latin typeface="+mj-lt"/>
                <a:cs typeface="Times New Roman" pitchFamily="18" charset="0"/>
              </a:rPr>
              <a:t>đàn</a:t>
            </a:r>
            <a:r>
              <a:rPr lang="en-US" sz="10394" b="1" dirty="0">
                <a:latin typeface="+mj-lt"/>
                <a:cs typeface="Times New Roman" pitchFamily="18" charset="0"/>
              </a:rPr>
              <a:t> </a:t>
            </a:r>
            <a:r>
              <a:rPr lang="en-US" sz="10394" b="1" dirty="0" err="1">
                <a:latin typeface="+mj-lt"/>
                <a:cs typeface="Times New Roman" pitchFamily="18" charset="0"/>
              </a:rPr>
              <a:t>chiên</a:t>
            </a:r>
            <a:r>
              <a:rPr lang="en-US" sz="10394" b="1" dirty="0">
                <a:latin typeface="+mj-lt"/>
                <a:cs typeface="Times New Roman" pitchFamily="18" charset="0"/>
              </a:rPr>
              <a:t> </a:t>
            </a:r>
            <a:r>
              <a:rPr lang="en-US" sz="10394" b="1" dirty="0" err="1">
                <a:latin typeface="+mj-lt"/>
                <a:cs typeface="Times New Roman" pitchFamily="18" charset="0"/>
              </a:rPr>
              <a:t>Chúa</a:t>
            </a:r>
            <a:r>
              <a:rPr lang="en-US" sz="10394" b="1" dirty="0">
                <a:latin typeface="+mj-lt"/>
                <a:cs typeface="Times New Roman" pitchFamily="18" charset="0"/>
              </a:rPr>
              <a:t>. </a:t>
            </a:r>
            <a:endParaRPr lang="en-US" sz="10394" dirty="0">
              <a:latin typeface="+mj-lt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60412" y="-239994"/>
            <a:ext cx="17681631" cy="93009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1968" b="1" dirty="0" err="1">
                <a:latin typeface="+mj-lt"/>
                <a:cs typeface="Times New Roman" pitchFamily="18" charset="0"/>
              </a:rPr>
              <a:t>Ngài</a:t>
            </a:r>
            <a:r>
              <a:rPr lang="en-US" sz="11968" b="1" dirty="0">
                <a:latin typeface="+mj-lt"/>
                <a:cs typeface="Times New Roman" pitchFamily="18" charset="0"/>
              </a:rPr>
              <a:t> </a:t>
            </a:r>
            <a:r>
              <a:rPr lang="en-US" sz="11968" b="1" dirty="0" err="1">
                <a:latin typeface="+mj-lt"/>
                <a:cs typeface="Times New Roman" pitchFamily="18" charset="0"/>
              </a:rPr>
              <a:t>ơi</a:t>
            </a:r>
            <a:r>
              <a:rPr lang="en-US" sz="11968" b="1" dirty="0">
                <a:latin typeface="+mj-lt"/>
                <a:cs typeface="Times New Roman" pitchFamily="18" charset="0"/>
              </a:rPr>
              <a:t>! </a:t>
            </a:r>
            <a:r>
              <a:rPr lang="en-US" sz="11968" b="1" dirty="0" err="1">
                <a:latin typeface="+mj-lt"/>
                <a:cs typeface="Times New Roman" pitchFamily="18" charset="0"/>
              </a:rPr>
              <a:t>Xin</a:t>
            </a:r>
            <a:r>
              <a:rPr lang="en-US" sz="11968" b="1" dirty="0">
                <a:latin typeface="+mj-lt"/>
                <a:cs typeface="Times New Roman" pitchFamily="18" charset="0"/>
              </a:rPr>
              <a:t> </a:t>
            </a:r>
            <a:r>
              <a:rPr lang="en-US" sz="11968" b="1" dirty="0" err="1">
                <a:latin typeface="+mj-lt"/>
                <a:cs typeface="Times New Roman" pitchFamily="18" charset="0"/>
              </a:rPr>
              <a:t>Ngài</a:t>
            </a:r>
            <a:r>
              <a:rPr lang="en-US" sz="11968" b="1" dirty="0">
                <a:latin typeface="+mj-lt"/>
                <a:cs typeface="Times New Roman" pitchFamily="18" charset="0"/>
              </a:rPr>
              <a:t> </a:t>
            </a:r>
            <a:r>
              <a:rPr lang="en-US" sz="11968" b="1" dirty="0" err="1">
                <a:latin typeface="+mj-lt"/>
                <a:cs typeface="Times New Roman" pitchFamily="18" charset="0"/>
              </a:rPr>
              <a:t>thương</a:t>
            </a:r>
            <a:r>
              <a:rPr lang="en-US" sz="11968" b="1" dirty="0">
                <a:latin typeface="+mj-lt"/>
                <a:cs typeface="Times New Roman" pitchFamily="18" charset="0"/>
              </a:rPr>
              <a:t> </a:t>
            </a:r>
            <a:r>
              <a:rPr lang="en-US" sz="11968" b="1" dirty="0" err="1">
                <a:latin typeface="+mj-lt"/>
                <a:cs typeface="Times New Roman" pitchFamily="18" charset="0"/>
              </a:rPr>
              <a:t>giúp</a:t>
            </a:r>
            <a:r>
              <a:rPr lang="en-US" sz="11968" b="1" dirty="0">
                <a:latin typeface="+mj-lt"/>
                <a:cs typeface="Times New Roman" pitchFamily="18" charset="0"/>
              </a:rPr>
              <a:t> </a:t>
            </a:r>
            <a:r>
              <a:rPr lang="en-US" sz="11968" b="1" dirty="0" err="1">
                <a:latin typeface="+mj-lt"/>
                <a:cs typeface="Times New Roman" pitchFamily="18" charset="0"/>
              </a:rPr>
              <a:t>chỉ</a:t>
            </a:r>
            <a:r>
              <a:rPr lang="en-US" sz="11968" b="1" dirty="0">
                <a:latin typeface="+mj-lt"/>
                <a:cs typeface="Times New Roman" pitchFamily="18" charset="0"/>
              </a:rPr>
              <a:t> </a:t>
            </a:r>
            <a:r>
              <a:rPr lang="en-US" sz="11968" b="1" dirty="0" err="1">
                <a:latin typeface="+mj-lt"/>
                <a:cs typeface="Times New Roman" pitchFamily="18" charset="0"/>
              </a:rPr>
              <a:t>lối</a:t>
            </a:r>
            <a:r>
              <a:rPr lang="en-US" sz="11968" b="1" dirty="0">
                <a:latin typeface="+mj-lt"/>
                <a:cs typeface="Times New Roman" pitchFamily="18" charset="0"/>
              </a:rPr>
              <a:t> </a:t>
            </a:r>
            <a:r>
              <a:rPr lang="en-US" sz="11968" b="1" dirty="0" err="1">
                <a:latin typeface="+mj-lt"/>
                <a:cs typeface="Times New Roman" pitchFamily="18" charset="0"/>
              </a:rPr>
              <a:t>những</a:t>
            </a:r>
            <a:r>
              <a:rPr lang="en-US" sz="11968" b="1" dirty="0">
                <a:latin typeface="+mj-lt"/>
                <a:cs typeface="Times New Roman" pitchFamily="18" charset="0"/>
              </a:rPr>
              <a:t> </a:t>
            </a:r>
            <a:r>
              <a:rPr lang="en-US" sz="11968" b="1" dirty="0" err="1">
                <a:latin typeface="+mj-lt"/>
                <a:cs typeface="Times New Roman" pitchFamily="18" charset="0"/>
              </a:rPr>
              <a:t>ai</a:t>
            </a:r>
            <a:r>
              <a:rPr lang="en-US" sz="11968" b="1" dirty="0">
                <a:latin typeface="+mj-lt"/>
                <a:cs typeface="Times New Roman" pitchFamily="18" charset="0"/>
              </a:rPr>
              <a:t> </a:t>
            </a:r>
            <a:r>
              <a:rPr lang="en-US" sz="11968" b="1" dirty="0" err="1">
                <a:latin typeface="+mj-lt"/>
                <a:cs typeface="Times New Roman" pitchFamily="18" charset="0"/>
              </a:rPr>
              <a:t>đi</a:t>
            </a:r>
            <a:r>
              <a:rPr lang="en-US" sz="11968" b="1" dirty="0">
                <a:latin typeface="+mj-lt"/>
                <a:cs typeface="Times New Roman" pitchFamily="18" charset="0"/>
              </a:rPr>
              <a:t> </a:t>
            </a:r>
            <a:r>
              <a:rPr lang="en-US" sz="11968" b="1" dirty="0" err="1">
                <a:latin typeface="+mj-lt"/>
                <a:cs typeface="Times New Roman" pitchFamily="18" charset="0"/>
              </a:rPr>
              <a:t>xa</a:t>
            </a:r>
            <a:r>
              <a:rPr lang="en-US" sz="11968" b="1" dirty="0">
                <a:latin typeface="+mj-lt"/>
                <a:cs typeface="Times New Roman" pitchFamily="18" charset="0"/>
              </a:rPr>
              <a:t> </a:t>
            </a:r>
            <a:r>
              <a:rPr lang="en-US" sz="11968" b="1" dirty="0" err="1">
                <a:latin typeface="+mj-lt"/>
                <a:cs typeface="Times New Roman" pitchFamily="18" charset="0"/>
              </a:rPr>
              <a:t>chưa</a:t>
            </a:r>
            <a:r>
              <a:rPr lang="en-US" sz="11968" b="1" dirty="0">
                <a:latin typeface="+mj-lt"/>
                <a:cs typeface="Times New Roman" pitchFamily="18" charset="0"/>
              </a:rPr>
              <a:t> </a:t>
            </a:r>
            <a:r>
              <a:rPr lang="en-US" sz="11968" b="1" dirty="0" err="1">
                <a:latin typeface="+mj-lt"/>
                <a:cs typeface="Times New Roman" pitchFamily="18" charset="0"/>
              </a:rPr>
              <a:t>về</a:t>
            </a:r>
            <a:r>
              <a:rPr lang="en-US" sz="11968" b="1" dirty="0">
                <a:latin typeface="+mj-lt"/>
                <a:cs typeface="Times New Roman" pitchFamily="18" charset="0"/>
              </a:rPr>
              <a:t>. </a:t>
            </a:r>
            <a:r>
              <a:rPr lang="en-US" sz="11968" b="1" dirty="0" err="1">
                <a:latin typeface="+mj-lt"/>
                <a:cs typeface="Times New Roman" pitchFamily="18" charset="0"/>
              </a:rPr>
              <a:t>Ngài</a:t>
            </a:r>
            <a:r>
              <a:rPr lang="en-US" sz="11968" b="1" dirty="0">
                <a:latin typeface="+mj-lt"/>
                <a:cs typeface="Times New Roman" pitchFamily="18" charset="0"/>
              </a:rPr>
              <a:t> </a:t>
            </a:r>
            <a:r>
              <a:rPr lang="en-US" sz="11968" b="1" dirty="0" err="1">
                <a:latin typeface="+mj-lt"/>
                <a:cs typeface="Times New Roman" pitchFamily="18" charset="0"/>
              </a:rPr>
              <a:t>ơi</a:t>
            </a:r>
            <a:r>
              <a:rPr lang="en-US" sz="11968" b="1" dirty="0">
                <a:latin typeface="+mj-lt"/>
                <a:cs typeface="Times New Roman" pitchFamily="18" charset="0"/>
              </a:rPr>
              <a:t>! </a:t>
            </a:r>
            <a:r>
              <a:rPr lang="en-US" sz="11968" b="1" dirty="0" err="1">
                <a:latin typeface="+mj-lt"/>
                <a:cs typeface="Times New Roman" pitchFamily="18" charset="0"/>
              </a:rPr>
              <a:t>Xin</a:t>
            </a:r>
            <a:r>
              <a:rPr lang="en-US" sz="11968" b="1" dirty="0">
                <a:latin typeface="+mj-lt"/>
                <a:cs typeface="Times New Roman" pitchFamily="18" charset="0"/>
              </a:rPr>
              <a:t> </a:t>
            </a:r>
            <a:r>
              <a:rPr lang="en-US" sz="11968" b="1" dirty="0" err="1">
                <a:latin typeface="+mj-lt"/>
                <a:cs typeface="Times New Roman" pitchFamily="18" charset="0"/>
              </a:rPr>
              <a:t>Ngài</a:t>
            </a:r>
            <a:r>
              <a:rPr lang="en-US" sz="11968" b="1" dirty="0">
                <a:latin typeface="+mj-lt"/>
                <a:cs typeface="Times New Roman" pitchFamily="18" charset="0"/>
              </a:rPr>
              <a:t> </a:t>
            </a:r>
            <a:r>
              <a:rPr lang="en-US" sz="11968" b="1" dirty="0" err="1">
                <a:latin typeface="+mj-lt"/>
                <a:cs typeface="Times New Roman" pitchFamily="18" charset="0"/>
              </a:rPr>
              <a:t>hãy</a:t>
            </a:r>
            <a:r>
              <a:rPr lang="en-US" sz="11968" b="1" dirty="0">
                <a:latin typeface="+mj-lt"/>
                <a:cs typeface="Times New Roman" pitchFamily="18" charset="0"/>
              </a:rPr>
              <a:t> </a:t>
            </a:r>
            <a:r>
              <a:rPr lang="en-US" sz="11968" b="1" dirty="0" err="1">
                <a:latin typeface="+mj-lt"/>
                <a:cs typeface="Times New Roman" pitchFamily="18" charset="0"/>
              </a:rPr>
              <a:t>đến</a:t>
            </a:r>
            <a:r>
              <a:rPr lang="en-US" sz="11968" b="1" dirty="0">
                <a:latin typeface="+mj-lt"/>
                <a:cs typeface="Times New Roman" pitchFamily="18" charset="0"/>
              </a:rPr>
              <a:t> </a:t>
            </a:r>
            <a:r>
              <a:rPr lang="en-US" sz="11968" b="1" dirty="0" err="1">
                <a:latin typeface="+mj-lt"/>
                <a:cs typeface="Times New Roman" pitchFamily="18" charset="0"/>
              </a:rPr>
              <a:t>ủi</a:t>
            </a:r>
            <a:r>
              <a:rPr lang="en-US" sz="11968" b="1" dirty="0">
                <a:latin typeface="+mj-lt"/>
                <a:cs typeface="Times New Roman" pitchFamily="18" charset="0"/>
              </a:rPr>
              <a:t> an </a:t>
            </a:r>
            <a:r>
              <a:rPr lang="en-US" sz="11968" b="1" dirty="0" err="1">
                <a:latin typeface="+mj-lt"/>
                <a:cs typeface="Times New Roman" pitchFamily="18" charset="0"/>
              </a:rPr>
              <a:t>Ngài</a:t>
            </a:r>
            <a:r>
              <a:rPr lang="en-US" sz="11968" b="1" dirty="0">
                <a:latin typeface="+mj-lt"/>
                <a:cs typeface="Times New Roman" pitchFamily="18" charset="0"/>
              </a:rPr>
              <a:t> </a:t>
            </a:r>
            <a:r>
              <a:rPr lang="en-US" sz="11968" b="1" dirty="0" err="1">
                <a:latin typeface="+mj-lt"/>
                <a:cs typeface="Times New Roman" pitchFamily="18" charset="0"/>
              </a:rPr>
              <a:t>ơi</a:t>
            </a:r>
            <a:r>
              <a:rPr lang="en-US" sz="11968" b="1" dirty="0">
                <a:latin typeface="+mj-lt"/>
                <a:cs typeface="Times New Roman" pitchFamily="18" charset="0"/>
              </a:rPr>
              <a:t>!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60412" y="236152"/>
            <a:ext cx="17681631" cy="102712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1024" b="1" dirty="0">
                <a:latin typeface="+mj-lt"/>
                <a:cs typeface="Times New Roman" pitchFamily="18" charset="0"/>
              </a:rPr>
              <a:t>4</a:t>
            </a:r>
            <a:r>
              <a:rPr lang="vi-VN" sz="11024" b="1" dirty="0">
                <a:latin typeface="+mj-lt"/>
                <a:cs typeface="Times New Roman" pitchFamily="18" charset="0"/>
              </a:rPr>
              <a:t>.</a:t>
            </a:r>
            <a:r>
              <a:rPr lang="en-US" sz="11024" b="1" dirty="0">
                <a:latin typeface="+mj-lt"/>
                <a:cs typeface="Times New Roman" pitchFamily="18" charset="0"/>
              </a:rPr>
              <a:t> </a:t>
            </a:r>
            <a:r>
              <a:rPr lang="vi-VN" sz="11024" b="1" dirty="0">
                <a:latin typeface="+mj-lt"/>
                <a:cs typeface="Times New Roman" pitchFamily="18" charset="0"/>
              </a:rPr>
              <a:t>Thánh Thần</a:t>
            </a:r>
            <a:r>
              <a:rPr lang="en-US" sz="11024" b="1" dirty="0">
                <a:latin typeface="+mj-lt"/>
                <a:cs typeface="Times New Roman" pitchFamily="18" charset="0"/>
              </a:rPr>
              <a:t>! K</a:t>
            </a:r>
            <a:r>
              <a:rPr lang="vi-VN" sz="11024" b="1" dirty="0">
                <a:latin typeface="+mj-lt"/>
                <a:cs typeface="Times New Roman" pitchFamily="18" charset="0"/>
              </a:rPr>
              <a:t>hấn xin ngự đến</a:t>
            </a:r>
            <a:r>
              <a:rPr lang="en-US" sz="11024" b="1" dirty="0">
                <a:latin typeface="+mj-lt"/>
                <a:cs typeface="Times New Roman" pitchFamily="18" charset="0"/>
              </a:rPr>
              <a:t>. </a:t>
            </a:r>
            <a:r>
              <a:rPr lang="vi-VN" sz="11024" b="1" dirty="0">
                <a:latin typeface="+mj-lt"/>
                <a:cs typeface="Times New Roman" pitchFamily="18" charset="0"/>
              </a:rPr>
              <a:t>Hồn con đang mong chờ Ngài</a:t>
            </a:r>
            <a:r>
              <a:rPr lang="en-US" sz="11024" b="1" dirty="0">
                <a:latin typeface="+mj-lt"/>
                <a:cs typeface="Times New Roman" pitchFamily="18" charset="0"/>
              </a:rPr>
              <a:t>. </a:t>
            </a:r>
            <a:r>
              <a:rPr lang="en-US" sz="11024" b="1" dirty="0" err="1">
                <a:latin typeface="+mj-lt"/>
                <a:cs typeface="Times New Roman" pitchFamily="18" charset="0"/>
              </a:rPr>
              <a:t>Sưởi</a:t>
            </a:r>
            <a:r>
              <a:rPr lang="en-US" sz="11024" b="1" dirty="0">
                <a:latin typeface="+mj-lt"/>
                <a:cs typeface="Times New Roman" pitchFamily="18" charset="0"/>
              </a:rPr>
              <a:t> </a:t>
            </a:r>
            <a:r>
              <a:rPr lang="en-US" sz="11024" b="1" dirty="0" err="1">
                <a:latin typeface="+mj-lt"/>
                <a:cs typeface="Times New Roman" pitchFamily="18" charset="0"/>
              </a:rPr>
              <a:t>lòng</a:t>
            </a:r>
            <a:r>
              <a:rPr lang="en-US" sz="11024" b="1" dirty="0">
                <a:latin typeface="+mj-lt"/>
                <a:cs typeface="Times New Roman" pitchFamily="18" charset="0"/>
              </a:rPr>
              <a:t> </a:t>
            </a:r>
            <a:r>
              <a:rPr lang="en-US" sz="11024" b="1" dirty="0" err="1">
                <a:latin typeface="+mj-lt"/>
                <a:cs typeface="Times New Roman" pitchFamily="18" charset="0"/>
              </a:rPr>
              <a:t>những</a:t>
            </a:r>
            <a:r>
              <a:rPr lang="en-US" sz="11024" b="1" dirty="0">
                <a:latin typeface="+mj-lt"/>
                <a:cs typeface="Times New Roman" pitchFamily="18" charset="0"/>
              </a:rPr>
              <a:t> </a:t>
            </a:r>
            <a:r>
              <a:rPr lang="en-US" sz="11024" b="1" dirty="0" err="1">
                <a:latin typeface="+mj-lt"/>
                <a:cs typeface="Times New Roman" pitchFamily="18" charset="0"/>
              </a:rPr>
              <a:t>ai</a:t>
            </a:r>
            <a:r>
              <a:rPr lang="en-US" sz="11024" b="1" dirty="0">
                <a:latin typeface="+mj-lt"/>
                <a:cs typeface="Times New Roman" pitchFamily="18" charset="0"/>
              </a:rPr>
              <a:t> </a:t>
            </a:r>
            <a:r>
              <a:rPr lang="en-US" sz="11024" b="1" dirty="0" err="1">
                <a:latin typeface="+mj-lt"/>
                <a:cs typeface="Times New Roman" pitchFamily="18" charset="0"/>
              </a:rPr>
              <a:t>lạnh</a:t>
            </a:r>
            <a:r>
              <a:rPr lang="en-US" sz="11024" b="1" dirty="0">
                <a:latin typeface="+mj-lt"/>
                <a:cs typeface="Times New Roman" pitchFamily="18" charset="0"/>
              </a:rPr>
              <a:t> </a:t>
            </a:r>
            <a:r>
              <a:rPr lang="en-US" sz="11024" b="1" dirty="0" err="1">
                <a:latin typeface="+mj-lt"/>
                <a:cs typeface="Times New Roman" pitchFamily="18" charset="0"/>
              </a:rPr>
              <a:t>giá</a:t>
            </a:r>
            <a:r>
              <a:rPr lang="en-US" sz="11024" b="1" dirty="0">
                <a:latin typeface="+mj-lt"/>
                <a:cs typeface="Times New Roman" pitchFamily="18" charset="0"/>
              </a:rPr>
              <a:t>. </a:t>
            </a:r>
            <a:r>
              <a:rPr lang="en-US" sz="11024" b="1" dirty="0" err="1">
                <a:latin typeface="+mj-lt"/>
                <a:cs typeface="Times New Roman" pitchFamily="18" charset="0"/>
              </a:rPr>
              <a:t>Gặp</a:t>
            </a:r>
            <a:r>
              <a:rPr lang="en-US" sz="11024" b="1" dirty="0">
                <a:latin typeface="+mj-lt"/>
                <a:cs typeface="Times New Roman" pitchFamily="18" charset="0"/>
              </a:rPr>
              <a:t> </a:t>
            </a:r>
            <a:r>
              <a:rPr lang="en-US" sz="11024" b="1" dirty="0" err="1">
                <a:latin typeface="+mj-lt"/>
                <a:cs typeface="Times New Roman" pitchFamily="18" charset="0"/>
              </a:rPr>
              <a:t>phong</a:t>
            </a:r>
            <a:r>
              <a:rPr lang="en-US" sz="11024" b="1" dirty="0">
                <a:latin typeface="+mj-lt"/>
                <a:cs typeface="Times New Roman" pitchFamily="18" charset="0"/>
              </a:rPr>
              <a:t> </a:t>
            </a:r>
            <a:r>
              <a:rPr lang="en-US" sz="11024" b="1" dirty="0" err="1">
                <a:latin typeface="+mj-lt"/>
                <a:cs typeface="Times New Roman" pitchFamily="18" charset="0"/>
              </a:rPr>
              <a:t>ba</a:t>
            </a:r>
            <a:r>
              <a:rPr lang="en-US" sz="11024" b="1" dirty="0">
                <a:latin typeface="+mj-lt"/>
                <a:cs typeface="Times New Roman" pitchFamily="18" charset="0"/>
              </a:rPr>
              <a:t> </a:t>
            </a:r>
            <a:r>
              <a:rPr lang="en-US" sz="11024" b="1" dirty="0" err="1">
                <a:latin typeface="+mj-lt"/>
                <a:cs typeface="Times New Roman" pitchFamily="18" charset="0"/>
              </a:rPr>
              <a:t>không</a:t>
            </a:r>
            <a:r>
              <a:rPr lang="en-US" sz="11024" b="1" dirty="0">
                <a:latin typeface="+mj-lt"/>
                <a:cs typeface="Times New Roman" pitchFamily="18" charset="0"/>
              </a:rPr>
              <a:t> </a:t>
            </a:r>
            <a:r>
              <a:rPr lang="en-US" sz="11024" b="1" dirty="0" err="1">
                <a:latin typeface="+mj-lt"/>
                <a:cs typeface="Times New Roman" pitchFamily="18" charset="0"/>
              </a:rPr>
              <a:t>còn</a:t>
            </a:r>
            <a:r>
              <a:rPr lang="en-US" sz="11024" b="1" dirty="0">
                <a:latin typeface="+mj-lt"/>
                <a:cs typeface="Times New Roman" pitchFamily="18" charset="0"/>
              </a:rPr>
              <a:t> tin </a:t>
            </a:r>
            <a:r>
              <a:rPr lang="en-US" sz="11024" b="1" dirty="0" err="1">
                <a:latin typeface="+mj-lt"/>
                <a:cs typeface="Times New Roman" pitchFamily="18" charset="0"/>
              </a:rPr>
              <a:t>yêu</a:t>
            </a:r>
            <a:r>
              <a:rPr lang="en-US" sz="11024" b="1" dirty="0">
                <a:latin typeface="+mj-lt"/>
                <a:cs typeface="Times New Roman" pitchFamily="18" charset="0"/>
              </a:rPr>
              <a:t>. </a:t>
            </a:r>
            <a:endParaRPr lang="en-US" sz="11024" dirty="0">
              <a:latin typeface="+mj-lt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60412" y="65343"/>
            <a:ext cx="17681631" cy="88171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1339" b="1" dirty="0" err="1">
                <a:latin typeface="+mj-lt"/>
                <a:cs typeface="Times New Roman" pitchFamily="18" charset="0"/>
              </a:rPr>
              <a:t>Ngài</a:t>
            </a:r>
            <a:r>
              <a:rPr lang="en-US" sz="11339" b="1" dirty="0">
                <a:latin typeface="+mj-lt"/>
                <a:cs typeface="Times New Roman" pitchFamily="18" charset="0"/>
              </a:rPr>
              <a:t> </a:t>
            </a:r>
            <a:r>
              <a:rPr lang="en-US" sz="11339" b="1" dirty="0" err="1">
                <a:latin typeface="+mj-lt"/>
                <a:cs typeface="Times New Roman" pitchFamily="18" charset="0"/>
              </a:rPr>
              <a:t>ơi</a:t>
            </a:r>
            <a:r>
              <a:rPr lang="en-US" sz="11339" b="1" dirty="0">
                <a:latin typeface="+mj-lt"/>
                <a:cs typeface="Times New Roman" pitchFamily="18" charset="0"/>
              </a:rPr>
              <a:t>! </a:t>
            </a:r>
            <a:r>
              <a:rPr lang="en-US" sz="11339" b="1" dirty="0" err="1">
                <a:latin typeface="+mj-lt"/>
                <a:cs typeface="Times New Roman" pitchFamily="18" charset="0"/>
              </a:rPr>
              <a:t>Xin</a:t>
            </a:r>
            <a:r>
              <a:rPr lang="en-US" sz="11339" b="1" dirty="0">
                <a:latin typeface="+mj-lt"/>
                <a:cs typeface="Times New Roman" pitchFamily="18" charset="0"/>
              </a:rPr>
              <a:t> </a:t>
            </a:r>
            <a:r>
              <a:rPr lang="en-US" sz="11339" b="1" dirty="0" err="1">
                <a:latin typeface="+mj-lt"/>
                <a:cs typeface="Times New Roman" pitchFamily="18" charset="0"/>
              </a:rPr>
              <a:t>Ngài</a:t>
            </a:r>
            <a:r>
              <a:rPr lang="en-US" sz="11339" b="1" dirty="0">
                <a:latin typeface="+mj-lt"/>
                <a:cs typeface="Times New Roman" pitchFamily="18" charset="0"/>
              </a:rPr>
              <a:t> </a:t>
            </a:r>
            <a:r>
              <a:rPr lang="en-US" sz="11339" b="1" dirty="0" err="1">
                <a:latin typeface="+mj-lt"/>
                <a:cs typeface="Times New Roman" pitchFamily="18" charset="0"/>
              </a:rPr>
              <a:t>trông</a:t>
            </a:r>
            <a:r>
              <a:rPr lang="en-US" sz="11339" b="1" dirty="0">
                <a:latin typeface="+mj-lt"/>
                <a:cs typeface="Times New Roman" pitchFamily="18" charset="0"/>
              </a:rPr>
              <a:t> </a:t>
            </a:r>
            <a:r>
              <a:rPr lang="en-US" sz="11339" b="1" dirty="0" err="1">
                <a:latin typeface="+mj-lt"/>
                <a:cs typeface="Times New Roman" pitchFamily="18" charset="0"/>
              </a:rPr>
              <a:t>đến</a:t>
            </a:r>
            <a:r>
              <a:rPr lang="en-US" sz="11339" b="1" dirty="0">
                <a:latin typeface="+mj-lt"/>
                <a:cs typeface="Times New Roman" pitchFamily="18" charset="0"/>
              </a:rPr>
              <a:t> </a:t>
            </a:r>
            <a:r>
              <a:rPr lang="en-US" sz="11339" b="1" dirty="0" err="1">
                <a:latin typeface="+mj-lt"/>
                <a:cs typeface="Times New Roman" pitchFamily="18" charset="0"/>
              </a:rPr>
              <a:t>đốt</a:t>
            </a:r>
            <a:r>
              <a:rPr lang="en-US" sz="11339" b="1" dirty="0">
                <a:latin typeface="+mj-lt"/>
                <a:cs typeface="Times New Roman" pitchFamily="18" charset="0"/>
              </a:rPr>
              <a:t> </a:t>
            </a:r>
            <a:r>
              <a:rPr lang="en-US" sz="11339" b="1" dirty="0" err="1">
                <a:latin typeface="+mj-lt"/>
                <a:cs typeface="Times New Roman" pitchFamily="18" charset="0"/>
              </a:rPr>
              <a:t>cháy</a:t>
            </a:r>
            <a:r>
              <a:rPr lang="en-US" sz="11339" b="1" dirty="0">
                <a:latin typeface="+mj-lt"/>
                <a:cs typeface="Times New Roman" pitchFamily="18" charset="0"/>
              </a:rPr>
              <a:t> </a:t>
            </a:r>
            <a:r>
              <a:rPr lang="en-US" sz="11339" b="1" dirty="0" err="1">
                <a:latin typeface="+mj-lt"/>
                <a:cs typeface="Times New Roman" pitchFamily="18" charset="0"/>
              </a:rPr>
              <a:t>lửa</a:t>
            </a:r>
            <a:r>
              <a:rPr lang="en-US" sz="11339" b="1" dirty="0">
                <a:latin typeface="+mj-lt"/>
                <a:cs typeface="Times New Roman" pitchFamily="18" charset="0"/>
              </a:rPr>
              <a:t> </a:t>
            </a:r>
            <a:r>
              <a:rPr lang="en-US" sz="11339" b="1" dirty="0" err="1">
                <a:latin typeface="+mj-lt"/>
                <a:cs typeface="Times New Roman" pitchFamily="18" charset="0"/>
              </a:rPr>
              <a:t>thiêng</a:t>
            </a:r>
            <a:r>
              <a:rPr lang="en-US" sz="11339" b="1" dirty="0">
                <a:latin typeface="+mj-lt"/>
                <a:cs typeface="Times New Roman" pitchFamily="18" charset="0"/>
              </a:rPr>
              <a:t> </a:t>
            </a:r>
            <a:r>
              <a:rPr lang="en-US" sz="11339" b="1" dirty="0" err="1">
                <a:latin typeface="+mj-lt"/>
                <a:cs typeface="Times New Roman" pitchFamily="18" charset="0"/>
              </a:rPr>
              <a:t>vô</a:t>
            </a:r>
            <a:r>
              <a:rPr lang="en-US" sz="11339" b="1" dirty="0">
                <a:latin typeface="+mj-lt"/>
                <a:cs typeface="Times New Roman" pitchFamily="18" charset="0"/>
              </a:rPr>
              <a:t> </a:t>
            </a:r>
            <a:r>
              <a:rPr lang="en-US" sz="11339" b="1" dirty="0" err="1">
                <a:latin typeface="+mj-lt"/>
                <a:cs typeface="Times New Roman" pitchFamily="18" charset="0"/>
              </a:rPr>
              <a:t>biên</a:t>
            </a:r>
            <a:r>
              <a:rPr lang="en-US" sz="11339" b="1" dirty="0">
                <a:latin typeface="+mj-lt"/>
                <a:cs typeface="Times New Roman" pitchFamily="18" charset="0"/>
              </a:rPr>
              <a:t> </a:t>
            </a:r>
            <a:r>
              <a:rPr lang="en-US" sz="11339" b="1" dirty="0" err="1">
                <a:latin typeface="+mj-lt"/>
                <a:cs typeface="Times New Roman" pitchFamily="18" charset="0"/>
              </a:rPr>
              <a:t>mến</a:t>
            </a:r>
            <a:r>
              <a:rPr lang="en-US" sz="11339" b="1" dirty="0">
                <a:latin typeface="+mj-lt"/>
                <a:cs typeface="Times New Roman" pitchFamily="18" charset="0"/>
              </a:rPr>
              <a:t> </a:t>
            </a:r>
            <a:r>
              <a:rPr lang="en-US" sz="11339" b="1" dirty="0" err="1">
                <a:latin typeface="+mj-lt"/>
                <a:cs typeface="Times New Roman" pitchFamily="18" charset="0"/>
              </a:rPr>
              <a:t>thương</a:t>
            </a:r>
            <a:r>
              <a:rPr lang="en-US" sz="11339" b="1" dirty="0">
                <a:latin typeface="+mj-lt"/>
                <a:cs typeface="Times New Roman" pitchFamily="18" charset="0"/>
              </a:rPr>
              <a:t>. </a:t>
            </a:r>
            <a:r>
              <a:rPr lang="en-US" sz="11339" b="1" dirty="0" err="1">
                <a:latin typeface="+mj-lt"/>
                <a:cs typeface="Times New Roman" pitchFamily="18" charset="0"/>
              </a:rPr>
              <a:t>Ngài</a:t>
            </a:r>
            <a:r>
              <a:rPr lang="en-US" sz="11339" b="1" dirty="0">
                <a:latin typeface="+mj-lt"/>
                <a:cs typeface="Times New Roman" pitchFamily="18" charset="0"/>
              </a:rPr>
              <a:t> </a:t>
            </a:r>
            <a:r>
              <a:rPr lang="en-US" sz="11339" b="1" dirty="0" err="1">
                <a:latin typeface="+mj-lt"/>
                <a:cs typeface="Times New Roman" pitchFamily="18" charset="0"/>
              </a:rPr>
              <a:t>ơi</a:t>
            </a:r>
            <a:r>
              <a:rPr lang="en-US" sz="11339" b="1" dirty="0">
                <a:latin typeface="+mj-lt"/>
                <a:cs typeface="Times New Roman" pitchFamily="18" charset="0"/>
              </a:rPr>
              <a:t>! </a:t>
            </a:r>
            <a:r>
              <a:rPr lang="en-US" sz="11339" b="1" dirty="0" err="1">
                <a:latin typeface="+mj-lt"/>
                <a:cs typeface="Times New Roman" pitchFamily="18" charset="0"/>
              </a:rPr>
              <a:t>Xin</a:t>
            </a:r>
            <a:r>
              <a:rPr lang="en-US" sz="11339" b="1" dirty="0">
                <a:latin typeface="+mj-lt"/>
                <a:cs typeface="Times New Roman" pitchFamily="18" charset="0"/>
              </a:rPr>
              <a:t> </a:t>
            </a:r>
            <a:r>
              <a:rPr lang="en-US" sz="11339" b="1" dirty="0" err="1">
                <a:latin typeface="+mj-lt"/>
                <a:cs typeface="Times New Roman" pitchFamily="18" charset="0"/>
              </a:rPr>
              <a:t>Ngài</a:t>
            </a:r>
            <a:r>
              <a:rPr lang="en-US" sz="11339" b="1" dirty="0">
                <a:latin typeface="+mj-lt"/>
                <a:cs typeface="Times New Roman" pitchFamily="18" charset="0"/>
              </a:rPr>
              <a:t> </a:t>
            </a:r>
            <a:r>
              <a:rPr lang="en-US" sz="11339" b="1" dirty="0" err="1">
                <a:latin typeface="+mj-lt"/>
                <a:cs typeface="Times New Roman" pitchFamily="18" charset="0"/>
              </a:rPr>
              <a:t>hãy</a:t>
            </a:r>
            <a:r>
              <a:rPr lang="en-US" sz="11339" b="1" dirty="0">
                <a:latin typeface="+mj-lt"/>
                <a:cs typeface="Times New Roman" pitchFamily="18" charset="0"/>
              </a:rPr>
              <a:t> </a:t>
            </a:r>
            <a:r>
              <a:rPr lang="en-US" sz="11339" b="1" dirty="0" err="1">
                <a:latin typeface="+mj-lt"/>
                <a:cs typeface="Times New Roman" pitchFamily="18" charset="0"/>
              </a:rPr>
              <a:t>đến</a:t>
            </a:r>
            <a:r>
              <a:rPr lang="en-US" sz="11339" b="1" dirty="0">
                <a:latin typeface="+mj-lt"/>
                <a:cs typeface="Times New Roman" pitchFamily="18" charset="0"/>
              </a:rPr>
              <a:t>, </a:t>
            </a:r>
            <a:r>
              <a:rPr lang="en-US" sz="11339" b="1" dirty="0" err="1">
                <a:latin typeface="+mj-lt"/>
                <a:cs typeface="Times New Roman" pitchFamily="18" charset="0"/>
              </a:rPr>
              <a:t>đến</a:t>
            </a:r>
            <a:r>
              <a:rPr lang="en-US" sz="11339" b="1" dirty="0">
                <a:latin typeface="+mj-lt"/>
                <a:cs typeface="Times New Roman" pitchFamily="18" charset="0"/>
              </a:rPr>
              <a:t> ban </a:t>
            </a:r>
            <a:r>
              <a:rPr lang="en-US" sz="11339" b="1" dirty="0" err="1">
                <a:latin typeface="+mj-lt"/>
                <a:cs typeface="Times New Roman" pitchFamily="18" charset="0"/>
              </a:rPr>
              <a:t>bình</a:t>
            </a:r>
            <a:r>
              <a:rPr lang="en-US" sz="11339" b="1" dirty="0">
                <a:latin typeface="+mj-lt"/>
                <a:cs typeface="Times New Roman" pitchFamily="18" charset="0"/>
              </a:rPr>
              <a:t> an.</a:t>
            </a:r>
          </a:p>
        </p:txBody>
      </p:sp>
    </p:spTree>
    <p:extLst>
      <p:ext uri="{BB962C8B-B14F-4D97-AF65-F5344CB8AC3E}">
        <p14:creationId xmlns:p14="http://schemas.microsoft.com/office/powerpoint/2010/main" val="1944213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2" presetClass="entr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2" presetClass="entr" presetSubtype="4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2" presetClass="entr" presetSubtype="4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2" presetClass="entr" presetSubtype="4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0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/>
      <p:bldP spid="5" grpId="1"/>
      <p:bldP spid="10" grpId="0"/>
      <p:bldP spid="10" grpId="1"/>
      <p:bldP spid="11" grpId="0"/>
      <p:bldP spid="11" grpId="1"/>
      <p:bldP spid="11" grpId="2"/>
      <p:bldP spid="11" grpId="3"/>
      <p:bldP spid="11" grpId="4"/>
      <p:bldP spid="11" grpId="5"/>
      <p:bldP spid="11" grpId="6"/>
      <p:bldP spid="11" grpId="7"/>
      <p:bldP spid="15" grpId="0"/>
      <p:bldP spid="15" grpId="1"/>
      <p:bldP spid="15" grpId="2"/>
      <p:bldP spid="15" grpId="3"/>
      <p:bldP spid="15" grpId="4"/>
      <p:bldP spid="15" grpId="5"/>
      <p:bldP spid="15" grpId="6"/>
      <p:bldP spid="15" grpId="7"/>
      <p:bldP spid="3" grpId="0"/>
      <p:bldP spid="3" grpId="1"/>
      <p:bldP spid="6" grpId="0"/>
      <p:bldP spid="6" grpId="1"/>
      <p:bldP spid="7" grpId="0"/>
      <p:bldP spid="7" grpId="1"/>
      <p:bldP spid="16" grpId="0"/>
      <p:bldP spid="16" grpId="1"/>
      <p:bldP spid="17" grpId="0"/>
      <p:bldP spid="17" grpId="1"/>
      <p:bldP spid="18" grpId="0"/>
      <p:bldP spid="18" grpId="1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4478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4478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1328</TotalTime>
  <Words>306</Words>
  <Application>Microsoft Office PowerPoint</Application>
  <PresentationFormat>Custom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164A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Icare</dc:creator>
  <cp:lastModifiedBy>ANHBAO IT</cp:lastModifiedBy>
  <cp:revision>167</cp:revision>
  <dcterms:created xsi:type="dcterms:W3CDTF">2011-08-20T01:52:59Z</dcterms:created>
  <dcterms:modified xsi:type="dcterms:W3CDTF">2024-04-09T16:50:50Z</dcterms:modified>
</cp:coreProperties>
</file>