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81" r:id="rId2"/>
    <p:sldId id="282" r:id="rId3"/>
    <p:sldId id="284" r:id="rId4"/>
    <p:sldId id="287" r:id="rId5"/>
    <p:sldId id="286" r:id="rId6"/>
    <p:sldId id="288"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26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31812" y="827881"/>
            <a:ext cx="17991930" cy="10287000"/>
          </a:xfrm>
        </p:spPr>
        <p:txBody>
          <a:bodyPr/>
          <a:lstStyle/>
          <a:p>
            <a:pPr marL="0" indent="0" algn="just">
              <a:buNone/>
            </a:pPr>
            <a:r>
              <a:rPr lang="vi-VN" sz="9600" b="1" dirty="0"/>
              <a:t>ĐK. Thập Giá Đức Kitô niềm vinh dự của ta. Thập giá Đức Kitô đã khơi nguồn ơn thánh hóa. Nhờ máu nước tim Ngài, từ khổ giá tuôn trào mà Ngài thương giải thoát cứu độ ta.</a:t>
            </a:r>
            <a:endParaRPr lang="en-US" sz="9600" b="1" dirty="0"/>
          </a:p>
        </p:txBody>
      </p:sp>
      <p:sp>
        <p:nvSpPr>
          <p:cNvPr id="2" name="Title 1"/>
          <p:cNvSpPr>
            <a:spLocks noGrp="1"/>
          </p:cNvSpPr>
          <p:nvPr>
            <p:ph type="title"/>
          </p:nvPr>
        </p:nvSpPr>
        <p:spPr>
          <a:xfrm>
            <a:off x="1380648" y="93977"/>
            <a:ext cx="16200596" cy="810105"/>
          </a:xfrm>
        </p:spPr>
        <p:txBody>
          <a:bodyPr/>
          <a:lstStyle/>
          <a:p>
            <a:r>
              <a:rPr lang="vi-VN" sz="2400" b="1"/>
              <a:t>THẬP GIÁ ĐỨC KITÔ</a:t>
            </a:r>
            <a:endParaRPr lang="en-US" sz="2400" b="1" dirty="0"/>
          </a:p>
        </p:txBody>
      </p:sp>
    </p:spTree>
    <p:extLst>
      <p:ext uri="{BB962C8B-B14F-4D97-AF65-F5344CB8AC3E}">
        <p14:creationId xmlns:p14="http://schemas.microsoft.com/office/powerpoint/2010/main" val="60295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99282" y="904081"/>
            <a:ext cx="17763331" cy="10287000"/>
          </a:xfrm>
        </p:spPr>
        <p:txBody>
          <a:bodyPr/>
          <a:lstStyle/>
          <a:p>
            <a:pPr marL="0" indent="0" algn="just">
              <a:buNone/>
            </a:pPr>
            <a:r>
              <a:rPr lang="en-US" sz="11200" b="1" dirty="0"/>
              <a:t>1. </a:t>
            </a:r>
            <a:r>
              <a:rPr lang="en-US" sz="11200" b="1" dirty="0" err="1"/>
              <a:t>Nếu</a:t>
            </a:r>
            <a:r>
              <a:rPr lang="en-US" sz="11200" b="1" dirty="0"/>
              <a:t> </a:t>
            </a:r>
            <a:r>
              <a:rPr lang="en-US" sz="11200" b="1" dirty="0" err="1"/>
              <a:t>chỉ</a:t>
            </a:r>
            <a:r>
              <a:rPr lang="en-US" sz="11200" b="1" dirty="0"/>
              <a:t> </a:t>
            </a:r>
            <a:r>
              <a:rPr lang="en-US" sz="11200" b="1" dirty="0" err="1"/>
              <a:t>vì</a:t>
            </a:r>
            <a:r>
              <a:rPr lang="en-US" sz="11200" b="1" dirty="0"/>
              <a:t> </a:t>
            </a:r>
            <a:r>
              <a:rPr lang="en-US" sz="11200" b="1" dirty="0" err="1"/>
              <a:t>tội</a:t>
            </a:r>
            <a:r>
              <a:rPr lang="en-US" sz="11200" b="1" dirty="0"/>
              <a:t> </a:t>
            </a:r>
            <a:r>
              <a:rPr lang="en-US" sz="11200" b="1" dirty="0" err="1"/>
              <a:t>lỗi</a:t>
            </a:r>
            <a:r>
              <a:rPr lang="en-US" sz="11200" b="1" dirty="0"/>
              <a:t> </a:t>
            </a:r>
            <a:r>
              <a:rPr lang="en-US" sz="11200" b="1" dirty="0" err="1"/>
              <a:t>của</a:t>
            </a:r>
            <a:r>
              <a:rPr lang="en-US" sz="11200" b="1" dirty="0"/>
              <a:t> </a:t>
            </a:r>
            <a:r>
              <a:rPr lang="en-US" sz="11200" b="1" dirty="0" err="1"/>
              <a:t>Ađam</a:t>
            </a:r>
            <a:r>
              <a:rPr lang="en-US" sz="11200" b="1" dirty="0"/>
              <a:t>, </a:t>
            </a:r>
            <a:r>
              <a:rPr lang="en-US" sz="11200" b="1" dirty="0" err="1"/>
              <a:t>mà</a:t>
            </a:r>
            <a:r>
              <a:rPr lang="en-US" sz="11200" b="1" dirty="0"/>
              <a:t> </a:t>
            </a:r>
            <a:r>
              <a:rPr lang="en-US" sz="11200" b="1" dirty="0" err="1"/>
              <a:t>sự</a:t>
            </a:r>
            <a:r>
              <a:rPr lang="en-US" sz="11200" b="1" dirty="0"/>
              <a:t> </a:t>
            </a:r>
            <a:r>
              <a:rPr lang="en-US" sz="11200" b="1" dirty="0" err="1"/>
              <a:t>chết</a:t>
            </a:r>
            <a:r>
              <a:rPr lang="en-US" sz="11200" b="1" dirty="0"/>
              <a:t> </a:t>
            </a:r>
            <a:r>
              <a:rPr lang="en-US" sz="11200" b="1" dirty="0" err="1"/>
              <a:t>đã</a:t>
            </a:r>
            <a:r>
              <a:rPr lang="en-US" sz="11200" b="1" dirty="0"/>
              <a:t> </a:t>
            </a:r>
            <a:r>
              <a:rPr lang="en-US" sz="11200" b="1" dirty="0" err="1"/>
              <a:t>tràn</a:t>
            </a:r>
            <a:r>
              <a:rPr lang="en-US" sz="11200" b="1" dirty="0"/>
              <a:t> </a:t>
            </a:r>
            <a:r>
              <a:rPr lang="en-US" sz="11200" b="1" dirty="0" err="1"/>
              <a:t>lan</a:t>
            </a:r>
            <a:r>
              <a:rPr lang="en-US" sz="11200" b="1" dirty="0"/>
              <a:t>. </a:t>
            </a:r>
            <a:r>
              <a:rPr lang="en-US" sz="11200" b="1" dirty="0" err="1"/>
              <a:t>Thì</a:t>
            </a:r>
            <a:r>
              <a:rPr lang="en-US" sz="11200" b="1" dirty="0"/>
              <a:t> </a:t>
            </a:r>
            <a:r>
              <a:rPr lang="en-US" sz="11200" b="1" dirty="0" err="1"/>
              <a:t>sự</a:t>
            </a:r>
            <a:r>
              <a:rPr lang="en-US" sz="11200" b="1" dirty="0"/>
              <a:t> </a:t>
            </a:r>
            <a:r>
              <a:rPr lang="en-US" sz="11200" b="1" dirty="0" err="1"/>
              <a:t>chết</a:t>
            </a:r>
            <a:r>
              <a:rPr lang="en-US" sz="11200" b="1" dirty="0"/>
              <a:t> </a:t>
            </a:r>
            <a:r>
              <a:rPr lang="en-US" sz="11200" b="1" dirty="0" err="1"/>
              <a:t>Đức</a:t>
            </a:r>
            <a:r>
              <a:rPr lang="en-US" sz="11200" b="1" dirty="0"/>
              <a:t> </a:t>
            </a:r>
            <a:r>
              <a:rPr lang="en-US" sz="11200" b="1" dirty="0" err="1"/>
              <a:t>Kitô</a:t>
            </a:r>
            <a:r>
              <a:rPr lang="en-US" sz="11200" b="1" dirty="0"/>
              <a:t> </a:t>
            </a:r>
            <a:r>
              <a:rPr lang="en-US" sz="11200" b="1" dirty="0" err="1"/>
              <a:t>trên</a:t>
            </a:r>
            <a:r>
              <a:rPr lang="en-US" sz="11200" b="1" dirty="0"/>
              <a:t> </a:t>
            </a:r>
            <a:r>
              <a:rPr lang="en-US" sz="11200" b="1" dirty="0" err="1"/>
              <a:t>thập</a:t>
            </a:r>
            <a:r>
              <a:rPr lang="en-US" sz="11200" b="1" dirty="0"/>
              <a:t> </a:t>
            </a:r>
            <a:r>
              <a:rPr lang="en-US" sz="11200" b="1" dirty="0" err="1"/>
              <a:t>hình</a:t>
            </a:r>
            <a:r>
              <a:rPr lang="en-US" sz="11200" b="1" dirty="0"/>
              <a:t> </a:t>
            </a:r>
            <a:r>
              <a:rPr lang="en-US" sz="11200" b="1" dirty="0" err="1"/>
              <a:t>nên</a:t>
            </a:r>
            <a:r>
              <a:rPr lang="en-US" sz="11200" b="1" dirty="0"/>
              <a:t> </a:t>
            </a:r>
            <a:r>
              <a:rPr lang="en-US" sz="11200" b="1" dirty="0" err="1"/>
              <a:t>nguồn</a:t>
            </a:r>
            <a:r>
              <a:rPr lang="en-US" sz="11200" b="1" dirty="0"/>
              <a:t> </a:t>
            </a:r>
            <a:r>
              <a:rPr lang="en-US" sz="11200" b="1" dirty="0" err="1"/>
              <a:t>sống</a:t>
            </a:r>
            <a:r>
              <a:rPr lang="en-US" sz="11200" b="1" dirty="0"/>
              <a:t> </a:t>
            </a:r>
            <a:r>
              <a:rPr lang="en-US" sz="11200" b="1" dirty="0" err="1"/>
              <a:t>cho</a:t>
            </a:r>
            <a:r>
              <a:rPr lang="en-US" sz="11200" b="1" dirty="0"/>
              <a:t> </a:t>
            </a:r>
            <a:r>
              <a:rPr lang="en-US" sz="11200" b="1" dirty="0" err="1"/>
              <a:t>trân</a:t>
            </a:r>
            <a:r>
              <a:rPr lang="en-US" sz="11200" b="1" dirty="0"/>
              <a:t> </a:t>
            </a:r>
            <a:r>
              <a:rPr lang="en-US" sz="11200" b="1" dirty="0" err="1"/>
              <a:t>gian</a:t>
            </a:r>
            <a:r>
              <a:rPr lang="en-US" sz="11200" b="1" dirty="0"/>
              <a:t>.</a:t>
            </a:r>
          </a:p>
        </p:txBody>
      </p:sp>
      <p:sp>
        <p:nvSpPr>
          <p:cNvPr id="2" name="Title 1"/>
          <p:cNvSpPr>
            <a:spLocks noGrp="1"/>
          </p:cNvSpPr>
          <p:nvPr>
            <p:ph type="title"/>
          </p:nvPr>
        </p:nvSpPr>
        <p:spPr>
          <a:xfrm>
            <a:off x="1380648" y="-591824"/>
            <a:ext cx="16200596" cy="1800705"/>
          </a:xfrm>
        </p:spPr>
        <p:txBody>
          <a:bodyPr/>
          <a:lstStyle/>
          <a:p>
            <a:r>
              <a:rPr lang="vi-VN" sz="3300" b="1"/>
              <a:t>THẬP GIÁ ĐỨC KITÔ</a:t>
            </a:r>
            <a:endParaRPr lang="en-US" sz="3300" b="1" dirty="0"/>
          </a:p>
        </p:txBody>
      </p:sp>
    </p:spTree>
    <p:extLst>
      <p:ext uri="{BB962C8B-B14F-4D97-AF65-F5344CB8AC3E}">
        <p14:creationId xmlns:p14="http://schemas.microsoft.com/office/powerpoint/2010/main" val="19185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99282" y="294481"/>
            <a:ext cx="18068130" cy="10287000"/>
          </a:xfrm>
        </p:spPr>
        <p:txBody>
          <a:bodyPr/>
          <a:lstStyle/>
          <a:p>
            <a:pPr marL="0" indent="0" algn="just">
              <a:buNone/>
            </a:pPr>
            <a:r>
              <a:rPr lang="vi-VN" sz="11500" b="1" dirty="0"/>
              <a:t>2. Nếu xưa nhờ chút máu của con chiên, mà dân thoát ách lầm than. giờ nhờ máu đức ki-tô trên thập hình ta được thứ tha tội khiên. </a:t>
            </a:r>
            <a:endParaRPr lang="en-US" sz="51800" b="1" dirty="0"/>
          </a:p>
        </p:txBody>
      </p:sp>
      <p:sp>
        <p:nvSpPr>
          <p:cNvPr id="2" name="Title 1"/>
          <p:cNvSpPr>
            <a:spLocks noGrp="1"/>
          </p:cNvSpPr>
          <p:nvPr>
            <p:ph type="title"/>
          </p:nvPr>
        </p:nvSpPr>
        <p:spPr>
          <a:xfrm>
            <a:off x="1380648" y="-591824"/>
            <a:ext cx="16200596" cy="1800705"/>
          </a:xfrm>
        </p:spPr>
        <p:txBody>
          <a:bodyPr/>
          <a:lstStyle/>
          <a:p>
            <a:r>
              <a:rPr lang="vi-VN" sz="3300" b="1"/>
              <a:t>THẬP GIÁ ĐỨC KITÔ</a:t>
            </a:r>
            <a:endParaRPr lang="en-US" sz="3300" b="1" dirty="0"/>
          </a:p>
        </p:txBody>
      </p:sp>
    </p:spTree>
    <p:extLst>
      <p:ext uri="{BB962C8B-B14F-4D97-AF65-F5344CB8AC3E}">
        <p14:creationId xmlns:p14="http://schemas.microsoft.com/office/powerpoint/2010/main" val="122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99282" y="904081"/>
            <a:ext cx="17763331" cy="10287000"/>
          </a:xfrm>
        </p:spPr>
        <p:txBody>
          <a:bodyPr/>
          <a:lstStyle/>
          <a:p>
            <a:pPr marL="0" indent="0" algn="just">
              <a:buNone/>
            </a:pPr>
            <a:r>
              <a:rPr lang="en-US" sz="11200" b="1" dirty="0"/>
              <a:t>1. </a:t>
            </a:r>
            <a:r>
              <a:rPr lang="en-US" sz="11200" b="1" dirty="0" err="1"/>
              <a:t>Nếu</a:t>
            </a:r>
            <a:r>
              <a:rPr lang="en-US" sz="11200" b="1" dirty="0"/>
              <a:t> </a:t>
            </a:r>
            <a:r>
              <a:rPr lang="en-US" sz="11200" b="1" dirty="0" err="1"/>
              <a:t>chỉ</a:t>
            </a:r>
            <a:r>
              <a:rPr lang="en-US" sz="11200" b="1" dirty="0"/>
              <a:t> </a:t>
            </a:r>
            <a:r>
              <a:rPr lang="en-US" sz="11200" b="1" dirty="0" err="1"/>
              <a:t>vì</a:t>
            </a:r>
            <a:r>
              <a:rPr lang="en-US" sz="11200" b="1" dirty="0"/>
              <a:t> </a:t>
            </a:r>
            <a:r>
              <a:rPr lang="en-US" sz="11200" b="1" dirty="0" err="1"/>
              <a:t>tội</a:t>
            </a:r>
            <a:r>
              <a:rPr lang="en-US" sz="11200" b="1" dirty="0"/>
              <a:t> </a:t>
            </a:r>
            <a:r>
              <a:rPr lang="en-US" sz="11200" b="1" dirty="0" err="1"/>
              <a:t>lỗi</a:t>
            </a:r>
            <a:r>
              <a:rPr lang="en-US" sz="11200" b="1" dirty="0"/>
              <a:t> </a:t>
            </a:r>
            <a:r>
              <a:rPr lang="en-US" sz="11200" b="1" dirty="0" err="1"/>
              <a:t>của</a:t>
            </a:r>
            <a:r>
              <a:rPr lang="en-US" sz="11200" b="1" dirty="0"/>
              <a:t> </a:t>
            </a:r>
            <a:r>
              <a:rPr lang="en-US" sz="11200" b="1" dirty="0" err="1"/>
              <a:t>Ađam</a:t>
            </a:r>
            <a:r>
              <a:rPr lang="en-US" sz="11200" b="1" dirty="0"/>
              <a:t>, </a:t>
            </a:r>
            <a:r>
              <a:rPr lang="en-US" sz="11200" b="1" dirty="0" err="1"/>
              <a:t>mà</a:t>
            </a:r>
            <a:r>
              <a:rPr lang="en-US" sz="11200" b="1" dirty="0"/>
              <a:t> </a:t>
            </a:r>
            <a:r>
              <a:rPr lang="en-US" sz="11200" b="1" dirty="0" err="1"/>
              <a:t>sự</a:t>
            </a:r>
            <a:r>
              <a:rPr lang="en-US" sz="11200" b="1" dirty="0"/>
              <a:t> </a:t>
            </a:r>
            <a:r>
              <a:rPr lang="en-US" sz="11200" b="1" dirty="0" err="1"/>
              <a:t>chết</a:t>
            </a:r>
            <a:r>
              <a:rPr lang="en-US" sz="11200" b="1" dirty="0"/>
              <a:t> </a:t>
            </a:r>
            <a:r>
              <a:rPr lang="en-US" sz="11200" b="1" dirty="0" err="1"/>
              <a:t>đã</a:t>
            </a:r>
            <a:r>
              <a:rPr lang="en-US" sz="11200" b="1" dirty="0"/>
              <a:t> </a:t>
            </a:r>
            <a:r>
              <a:rPr lang="en-US" sz="11200" b="1" dirty="0" err="1"/>
              <a:t>tràn</a:t>
            </a:r>
            <a:r>
              <a:rPr lang="en-US" sz="11200" b="1" dirty="0"/>
              <a:t> </a:t>
            </a:r>
            <a:r>
              <a:rPr lang="en-US" sz="11200" b="1" dirty="0" err="1"/>
              <a:t>lan</a:t>
            </a:r>
            <a:r>
              <a:rPr lang="en-US" sz="11200" b="1" dirty="0"/>
              <a:t>. </a:t>
            </a:r>
            <a:r>
              <a:rPr lang="en-US" sz="11200" b="1" dirty="0" err="1"/>
              <a:t>Thì</a:t>
            </a:r>
            <a:r>
              <a:rPr lang="en-US" sz="11200" b="1" dirty="0"/>
              <a:t> </a:t>
            </a:r>
            <a:r>
              <a:rPr lang="en-US" sz="11200" b="1" dirty="0" err="1"/>
              <a:t>sự</a:t>
            </a:r>
            <a:r>
              <a:rPr lang="en-US" sz="11200" b="1" dirty="0"/>
              <a:t> </a:t>
            </a:r>
            <a:r>
              <a:rPr lang="en-US" sz="11200" b="1" dirty="0" err="1"/>
              <a:t>chết</a:t>
            </a:r>
            <a:r>
              <a:rPr lang="en-US" sz="11200" b="1" dirty="0"/>
              <a:t> </a:t>
            </a:r>
            <a:r>
              <a:rPr lang="en-US" sz="11200" b="1" dirty="0" err="1"/>
              <a:t>Đức</a:t>
            </a:r>
            <a:r>
              <a:rPr lang="en-US" sz="11200" b="1" dirty="0"/>
              <a:t> </a:t>
            </a:r>
            <a:r>
              <a:rPr lang="en-US" sz="11200" b="1" dirty="0" err="1"/>
              <a:t>Kitô</a:t>
            </a:r>
            <a:r>
              <a:rPr lang="en-US" sz="11200" b="1" dirty="0"/>
              <a:t> </a:t>
            </a:r>
            <a:r>
              <a:rPr lang="en-US" sz="11200" b="1" dirty="0" err="1"/>
              <a:t>trên</a:t>
            </a:r>
            <a:r>
              <a:rPr lang="en-US" sz="11200" b="1" dirty="0"/>
              <a:t> </a:t>
            </a:r>
            <a:r>
              <a:rPr lang="en-US" sz="11200" b="1" dirty="0" err="1"/>
              <a:t>thập</a:t>
            </a:r>
            <a:r>
              <a:rPr lang="en-US" sz="11200" b="1" dirty="0"/>
              <a:t> </a:t>
            </a:r>
            <a:r>
              <a:rPr lang="en-US" sz="11200" b="1" dirty="0" err="1"/>
              <a:t>hình</a:t>
            </a:r>
            <a:r>
              <a:rPr lang="en-US" sz="11200" b="1" dirty="0"/>
              <a:t> </a:t>
            </a:r>
            <a:r>
              <a:rPr lang="en-US" sz="11200" b="1" dirty="0" err="1"/>
              <a:t>nên</a:t>
            </a:r>
            <a:r>
              <a:rPr lang="en-US" sz="11200" b="1" dirty="0"/>
              <a:t> </a:t>
            </a:r>
            <a:r>
              <a:rPr lang="en-US" sz="11200" b="1" dirty="0" err="1"/>
              <a:t>nguồn</a:t>
            </a:r>
            <a:r>
              <a:rPr lang="en-US" sz="11200" b="1" dirty="0"/>
              <a:t> </a:t>
            </a:r>
            <a:r>
              <a:rPr lang="en-US" sz="11200" b="1" dirty="0" err="1"/>
              <a:t>sống</a:t>
            </a:r>
            <a:r>
              <a:rPr lang="en-US" sz="11200" b="1" dirty="0"/>
              <a:t> </a:t>
            </a:r>
            <a:r>
              <a:rPr lang="en-US" sz="11200" b="1" dirty="0" err="1"/>
              <a:t>cho</a:t>
            </a:r>
            <a:r>
              <a:rPr lang="en-US" sz="11200" b="1" dirty="0"/>
              <a:t> </a:t>
            </a:r>
            <a:r>
              <a:rPr lang="en-US" sz="11200" b="1" dirty="0" err="1"/>
              <a:t>trân</a:t>
            </a:r>
            <a:r>
              <a:rPr lang="en-US" sz="11200" b="1" dirty="0"/>
              <a:t> </a:t>
            </a:r>
            <a:r>
              <a:rPr lang="en-US" sz="11200" b="1" dirty="0" err="1"/>
              <a:t>gian</a:t>
            </a:r>
            <a:r>
              <a:rPr lang="en-US" sz="11200" b="1" dirty="0"/>
              <a:t>.</a:t>
            </a:r>
          </a:p>
        </p:txBody>
      </p:sp>
      <p:sp>
        <p:nvSpPr>
          <p:cNvPr id="2" name="Title 1"/>
          <p:cNvSpPr>
            <a:spLocks noGrp="1"/>
          </p:cNvSpPr>
          <p:nvPr>
            <p:ph type="title"/>
          </p:nvPr>
        </p:nvSpPr>
        <p:spPr>
          <a:xfrm>
            <a:off x="1380648" y="-591824"/>
            <a:ext cx="16200596" cy="1800705"/>
          </a:xfrm>
        </p:spPr>
        <p:txBody>
          <a:bodyPr/>
          <a:lstStyle/>
          <a:p>
            <a:r>
              <a:rPr lang="vi-VN" sz="3300" b="1"/>
              <a:t>THẬP GIÁ ĐỨC KITÔ</a:t>
            </a:r>
            <a:endParaRPr lang="en-US" sz="3300" b="1" dirty="0"/>
          </a:p>
        </p:txBody>
      </p:sp>
    </p:spTree>
    <p:extLst>
      <p:ext uri="{BB962C8B-B14F-4D97-AF65-F5344CB8AC3E}">
        <p14:creationId xmlns:p14="http://schemas.microsoft.com/office/powerpoint/2010/main" val="3338594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99282" y="294481"/>
            <a:ext cx="17991930" cy="10287000"/>
          </a:xfrm>
        </p:spPr>
        <p:txBody>
          <a:bodyPr/>
          <a:lstStyle/>
          <a:p>
            <a:pPr marL="0" indent="0" algn="just">
              <a:buNone/>
            </a:pPr>
            <a:r>
              <a:rPr lang="vi-VN" sz="11500" b="1" dirty="0"/>
              <a:t>3. Suốt cuộc đời tôi chỉ muốn cao rao lòng thương xót Chúa Trời cao. Vì lòng mến thương ta ôi lạ lùng nơi Thập Giá phơi bày ra.</a:t>
            </a:r>
            <a:endParaRPr lang="en-US" sz="51800" b="1" dirty="0"/>
          </a:p>
        </p:txBody>
      </p:sp>
      <p:sp>
        <p:nvSpPr>
          <p:cNvPr id="2" name="Title 1"/>
          <p:cNvSpPr>
            <a:spLocks noGrp="1"/>
          </p:cNvSpPr>
          <p:nvPr>
            <p:ph type="title"/>
          </p:nvPr>
        </p:nvSpPr>
        <p:spPr>
          <a:xfrm>
            <a:off x="1380648" y="-591824"/>
            <a:ext cx="16200596" cy="1800705"/>
          </a:xfrm>
        </p:spPr>
        <p:txBody>
          <a:bodyPr/>
          <a:lstStyle/>
          <a:p>
            <a:r>
              <a:rPr lang="vi-VN" sz="3300" b="1"/>
              <a:t>THẬP GIÁ ĐỨC KITÔ</a:t>
            </a:r>
            <a:endParaRPr lang="en-US" sz="3300" b="1" dirty="0"/>
          </a:p>
        </p:txBody>
      </p:sp>
    </p:spTree>
    <p:extLst>
      <p:ext uri="{BB962C8B-B14F-4D97-AF65-F5344CB8AC3E}">
        <p14:creationId xmlns:p14="http://schemas.microsoft.com/office/powerpoint/2010/main" val="2053177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99282" y="904081"/>
            <a:ext cx="17763331" cy="10287000"/>
          </a:xfrm>
        </p:spPr>
        <p:txBody>
          <a:bodyPr/>
          <a:lstStyle/>
          <a:p>
            <a:pPr marL="0" indent="0" algn="just">
              <a:buNone/>
            </a:pPr>
            <a:r>
              <a:rPr lang="en-US" sz="11200" b="1" dirty="0"/>
              <a:t>1. </a:t>
            </a:r>
            <a:r>
              <a:rPr lang="en-US" sz="11200" b="1" dirty="0" err="1"/>
              <a:t>Nếu</a:t>
            </a:r>
            <a:r>
              <a:rPr lang="en-US" sz="11200" b="1" dirty="0"/>
              <a:t> </a:t>
            </a:r>
            <a:r>
              <a:rPr lang="en-US" sz="11200" b="1" dirty="0" err="1"/>
              <a:t>chỉ</a:t>
            </a:r>
            <a:r>
              <a:rPr lang="en-US" sz="11200" b="1" dirty="0"/>
              <a:t> </a:t>
            </a:r>
            <a:r>
              <a:rPr lang="en-US" sz="11200" b="1" dirty="0" err="1"/>
              <a:t>vì</a:t>
            </a:r>
            <a:r>
              <a:rPr lang="en-US" sz="11200" b="1" dirty="0"/>
              <a:t> </a:t>
            </a:r>
            <a:r>
              <a:rPr lang="en-US" sz="11200" b="1" dirty="0" err="1"/>
              <a:t>tội</a:t>
            </a:r>
            <a:r>
              <a:rPr lang="en-US" sz="11200" b="1" dirty="0"/>
              <a:t> </a:t>
            </a:r>
            <a:r>
              <a:rPr lang="en-US" sz="11200" b="1" dirty="0" err="1"/>
              <a:t>lỗi</a:t>
            </a:r>
            <a:r>
              <a:rPr lang="en-US" sz="11200" b="1" dirty="0"/>
              <a:t> </a:t>
            </a:r>
            <a:r>
              <a:rPr lang="en-US" sz="11200" b="1" dirty="0" err="1"/>
              <a:t>của</a:t>
            </a:r>
            <a:r>
              <a:rPr lang="en-US" sz="11200" b="1" dirty="0"/>
              <a:t> </a:t>
            </a:r>
            <a:r>
              <a:rPr lang="en-US" sz="11200" b="1" dirty="0" err="1"/>
              <a:t>Ađam</a:t>
            </a:r>
            <a:r>
              <a:rPr lang="en-US" sz="11200" b="1" dirty="0"/>
              <a:t>, </a:t>
            </a:r>
            <a:r>
              <a:rPr lang="en-US" sz="11200" b="1" dirty="0" err="1"/>
              <a:t>mà</a:t>
            </a:r>
            <a:r>
              <a:rPr lang="en-US" sz="11200" b="1" dirty="0"/>
              <a:t> </a:t>
            </a:r>
            <a:r>
              <a:rPr lang="en-US" sz="11200" b="1" dirty="0" err="1"/>
              <a:t>sự</a:t>
            </a:r>
            <a:r>
              <a:rPr lang="en-US" sz="11200" b="1" dirty="0"/>
              <a:t> </a:t>
            </a:r>
            <a:r>
              <a:rPr lang="en-US" sz="11200" b="1" dirty="0" err="1"/>
              <a:t>chết</a:t>
            </a:r>
            <a:r>
              <a:rPr lang="en-US" sz="11200" b="1" dirty="0"/>
              <a:t> </a:t>
            </a:r>
            <a:r>
              <a:rPr lang="en-US" sz="11200" b="1" dirty="0" err="1"/>
              <a:t>đã</a:t>
            </a:r>
            <a:r>
              <a:rPr lang="en-US" sz="11200" b="1" dirty="0"/>
              <a:t> </a:t>
            </a:r>
            <a:r>
              <a:rPr lang="en-US" sz="11200" b="1" dirty="0" err="1"/>
              <a:t>tràn</a:t>
            </a:r>
            <a:r>
              <a:rPr lang="en-US" sz="11200" b="1" dirty="0"/>
              <a:t> </a:t>
            </a:r>
            <a:r>
              <a:rPr lang="en-US" sz="11200" b="1" dirty="0" err="1"/>
              <a:t>lan</a:t>
            </a:r>
            <a:r>
              <a:rPr lang="en-US" sz="11200" b="1" dirty="0"/>
              <a:t>. </a:t>
            </a:r>
            <a:r>
              <a:rPr lang="en-US" sz="11200" b="1" dirty="0" err="1"/>
              <a:t>Thì</a:t>
            </a:r>
            <a:r>
              <a:rPr lang="en-US" sz="11200" b="1" dirty="0"/>
              <a:t> </a:t>
            </a:r>
            <a:r>
              <a:rPr lang="en-US" sz="11200" b="1" dirty="0" err="1"/>
              <a:t>sự</a:t>
            </a:r>
            <a:r>
              <a:rPr lang="en-US" sz="11200" b="1" dirty="0"/>
              <a:t> </a:t>
            </a:r>
            <a:r>
              <a:rPr lang="en-US" sz="11200" b="1" dirty="0" err="1"/>
              <a:t>chết</a:t>
            </a:r>
            <a:r>
              <a:rPr lang="en-US" sz="11200" b="1" dirty="0"/>
              <a:t> </a:t>
            </a:r>
            <a:r>
              <a:rPr lang="en-US" sz="11200" b="1" dirty="0" err="1"/>
              <a:t>Đức</a:t>
            </a:r>
            <a:r>
              <a:rPr lang="en-US" sz="11200" b="1" dirty="0"/>
              <a:t> </a:t>
            </a:r>
            <a:r>
              <a:rPr lang="en-US" sz="11200" b="1" dirty="0" err="1"/>
              <a:t>Kitô</a:t>
            </a:r>
            <a:r>
              <a:rPr lang="en-US" sz="11200" b="1" dirty="0"/>
              <a:t> </a:t>
            </a:r>
            <a:r>
              <a:rPr lang="en-US" sz="11200" b="1" dirty="0" err="1"/>
              <a:t>trên</a:t>
            </a:r>
            <a:r>
              <a:rPr lang="en-US" sz="11200" b="1" dirty="0"/>
              <a:t> </a:t>
            </a:r>
            <a:r>
              <a:rPr lang="en-US" sz="11200" b="1" dirty="0" err="1"/>
              <a:t>thập</a:t>
            </a:r>
            <a:r>
              <a:rPr lang="en-US" sz="11200" b="1" dirty="0"/>
              <a:t> </a:t>
            </a:r>
            <a:r>
              <a:rPr lang="en-US" sz="11200" b="1" dirty="0" err="1"/>
              <a:t>hình</a:t>
            </a:r>
            <a:r>
              <a:rPr lang="en-US" sz="11200" b="1" dirty="0"/>
              <a:t> </a:t>
            </a:r>
            <a:r>
              <a:rPr lang="en-US" sz="11200" b="1" dirty="0" err="1"/>
              <a:t>nên</a:t>
            </a:r>
            <a:r>
              <a:rPr lang="en-US" sz="11200" b="1" dirty="0"/>
              <a:t> </a:t>
            </a:r>
            <a:r>
              <a:rPr lang="en-US" sz="11200" b="1" dirty="0" err="1"/>
              <a:t>nguồn</a:t>
            </a:r>
            <a:r>
              <a:rPr lang="en-US" sz="11200" b="1" dirty="0"/>
              <a:t> </a:t>
            </a:r>
            <a:r>
              <a:rPr lang="en-US" sz="11200" b="1" dirty="0" err="1"/>
              <a:t>sống</a:t>
            </a:r>
            <a:r>
              <a:rPr lang="en-US" sz="11200" b="1" dirty="0"/>
              <a:t> </a:t>
            </a:r>
            <a:r>
              <a:rPr lang="en-US" sz="11200" b="1" dirty="0" err="1"/>
              <a:t>cho</a:t>
            </a:r>
            <a:r>
              <a:rPr lang="en-US" sz="11200" b="1" dirty="0"/>
              <a:t> </a:t>
            </a:r>
            <a:r>
              <a:rPr lang="en-US" sz="11200" b="1" dirty="0" err="1"/>
              <a:t>trân</a:t>
            </a:r>
            <a:r>
              <a:rPr lang="en-US" sz="11200" b="1" dirty="0"/>
              <a:t> </a:t>
            </a:r>
            <a:r>
              <a:rPr lang="en-US" sz="11200" b="1" dirty="0" err="1"/>
              <a:t>gian</a:t>
            </a:r>
            <a:r>
              <a:rPr lang="en-US" sz="11200" b="1" dirty="0"/>
              <a:t>.</a:t>
            </a:r>
          </a:p>
        </p:txBody>
      </p:sp>
      <p:sp>
        <p:nvSpPr>
          <p:cNvPr id="2" name="Title 1"/>
          <p:cNvSpPr>
            <a:spLocks noGrp="1"/>
          </p:cNvSpPr>
          <p:nvPr>
            <p:ph type="title"/>
          </p:nvPr>
        </p:nvSpPr>
        <p:spPr>
          <a:xfrm>
            <a:off x="1380648" y="-591824"/>
            <a:ext cx="16200596" cy="1800705"/>
          </a:xfrm>
        </p:spPr>
        <p:txBody>
          <a:bodyPr/>
          <a:lstStyle/>
          <a:p>
            <a:r>
              <a:rPr lang="vi-VN" sz="3300" b="1"/>
              <a:t>THẬP GIÁ ĐỨC KITÔ</a:t>
            </a:r>
            <a:endParaRPr lang="en-US" sz="3300" b="1" dirty="0"/>
          </a:p>
        </p:txBody>
      </p:sp>
    </p:spTree>
    <p:extLst>
      <p:ext uri="{BB962C8B-B14F-4D97-AF65-F5344CB8AC3E}">
        <p14:creationId xmlns:p14="http://schemas.microsoft.com/office/powerpoint/2010/main" val="403449446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1306</TotalTime>
  <Words>228</Words>
  <Application>Microsoft Office PowerPoint</Application>
  <PresentationFormat>Custom</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THẬP GIÁ ĐỨC KITÔ</vt:lpstr>
      <vt:lpstr>THẬP GIÁ ĐỨC KITÔ</vt:lpstr>
      <vt:lpstr>THẬP GIÁ ĐỨC KITÔ</vt:lpstr>
      <vt:lpstr>THẬP GIÁ ĐỨC KITÔ</vt:lpstr>
      <vt:lpstr>THẬP GIÁ ĐỨC KITÔ</vt:lpstr>
      <vt:lpstr>THẬP GIÁ ĐỨC KITÔ</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159</cp:revision>
  <dcterms:created xsi:type="dcterms:W3CDTF">2011-08-20T01:52:59Z</dcterms:created>
  <dcterms:modified xsi:type="dcterms:W3CDTF">2024-04-09T16:49:29Z</dcterms:modified>
</cp:coreProperties>
</file>