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57115" indent="0" algn="ctr">
              <a:buNone/>
              <a:defRPr/>
            </a:lvl2pPr>
            <a:lvl3pPr marL="914230" indent="0" algn="ctr">
              <a:buNone/>
              <a:defRPr/>
            </a:lvl3pPr>
            <a:lvl4pPr marL="1371344" indent="0" algn="ctr">
              <a:buNone/>
              <a:defRPr/>
            </a:lvl4pPr>
            <a:lvl5pPr marL="1828459" indent="0" algn="ctr">
              <a:buNone/>
              <a:defRPr/>
            </a:lvl5pPr>
            <a:lvl6pPr marL="2285573" indent="0" algn="ctr">
              <a:buNone/>
              <a:defRPr/>
            </a:lvl6pPr>
            <a:lvl7pPr marL="2742689" indent="0" algn="ctr">
              <a:buNone/>
              <a:defRPr/>
            </a:lvl7pPr>
            <a:lvl8pPr marL="3199802" indent="0" algn="ctr">
              <a:buNone/>
              <a:defRPr/>
            </a:lvl8pPr>
            <a:lvl9pPr marL="365691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799"/>
            </a:lvl2pPr>
            <a:lvl3pPr marL="914230" indent="0">
              <a:buNone/>
              <a:defRPr sz="1600"/>
            </a:lvl3pPr>
            <a:lvl4pPr marL="1371344" indent="0">
              <a:buNone/>
              <a:defRPr sz="1399"/>
            </a:lvl4pPr>
            <a:lvl5pPr marL="1828459" indent="0">
              <a:buNone/>
              <a:defRPr sz="1399"/>
            </a:lvl5pPr>
            <a:lvl6pPr marL="2285573" indent="0">
              <a:buNone/>
              <a:defRPr sz="1399"/>
            </a:lvl6pPr>
            <a:lvl7pPr marL="2742689" indent="0">
              <a:buNone/>
              <a:defRPr sz="1399"/>
            </a:lvl7pPr>
            <a:lvl8pPr marL="3199802" indent="0">
              <a:buNone/>
              <a:defRPr sz="1399"/>
            </a:lvl8pPr>
            <a:lvl9pPr marL="3656917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0" indent="0">
              <a:buNone/>
              <a:defRPr sz="2400"/>
            </a:lvl3pPr>
            <a:lvl4pPr marL="1371344" indent="0">
              <a:buNone/>
              <a:defRPr sz="2000"/>
            </a:lvl4pPr>
            <a:lvl5pPr marL="1828459" indent="0">
              <a:buNone/>
              <a:defRPr sz="2000"/>
            </a:lvl5pPr>
            <a:lvl6pPr marL="2285573" indent="0">
              <a:buNone/>
              <a:defRPr sz="2000"/>
            </a:lvl6pPr>
            <a:lvl7pPr marL="2742689" indent="0">
              <a:buNone/>
              <a:defRPr sz="2000"/>
            </a:lvl7pPr>
            <a:lvl8pPr marL="3199802" indent="0">
              <a:buNone/>
              <a:defRPr sz="2000"/>
            </a:lvl8pPr>
            <a:lvl9pPr marL="36569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447530" eaLnBrk="1" hangingPunct="1">
              <a:defRPr sz="2199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2pPr>
      <a:lvl3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3pPr>
      <a:lvl4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4pPr>
      <a:lvl5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5pPr>
      <a:lvl6pPr marL="457115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6pPr>
      <a:lvl7pPr marL="914230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7pPr>
      <a:lvl8pPr marL="1371344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8pPr>
      <a:lvl9pPr marL="1828459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9pPr>
    </p:titleStyle>
    <p:bodyStyle>
      <a:lvl1pPr marL="541246" indent="-541246" algn="l" defTabSz="1445968" rtl="0" eaLnBrk="0" fontAlgn="base" hangingPunct="0">
        <a:spcBef>
          <a:spcPct val="20000"/>
        </a:spcBef>
        <a:spcAft>
          <a:spcPct val="0"/>
        </a:spcAft>
        <a:buChar char="•"/>
        <a:defRPr sz="5099">
          <a:solidFill>
            <a:schemeClr val="tx1"/>
          </a:solidFill>
          <a:latin typeface="+mn-lt"/>
          <a:ea typeface="+mn-ea"/>
          <a:cs typeface="+mn-cs"/>
        </a:defRPr>
      </a:lvl1pPr>
      <a:lvl2pPr marL="1174552" indent="-450774" algn="l" defTabSz="1445968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807857" indent="-360302" algn="l" defTabSz="1445968" rtl="0" eaLnBrk="0" fontAlgn="base" hangingPunct="0">
        <a:spcBef>
          <a:spcPct val="20000"/>
        </a:spcBef>
        <a:spcAft>
          <a:spcPct val="0"/>
        </a:spcAft>
        <a:buChar char="•"/>
        <a:defRPr sz="3799">
          <a:solidFill>
            <a:schemeClr val="tx1"/>
          </a:solidFill>
          <a:latin typeface="+mn-lt"/>
        </a:defRPr>
      </a:lvl3pPr>
      <a:lvl4pPr marL="2530047" indent="-358715" algn="l" defTabSz="1445968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53824" indent="-360302" algn="l" defTabSz="1445968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3712470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16958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4626701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508381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4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3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2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7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304218" y="65881"/>
            <a:ext cx="12657763" cy="346024"/>
          </a:xfrm>
        </p:spPr>
        <p:txBody>
          <a:bodyPr>
            <a:normAutofit fontScale="90000"/>
          </a:bodyPr>
          <a:lstStyle/>
          <a:p>
            <a:r>
              <a:rPr lang="en-US" altLang="en-US" sz="2461" b="1"/>
              <a:t>THẮP SÁNG TRONG CON</a:t>
            </a:r>
            <a:endParaRPr lang="en-US" altLang="en-US" sz="2461" b="1" dirty="0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99282" y="480457"/>
            <a:ext cx="18000662" cy="1071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3800" b="1" dirty="0"/>
              <a:t>ĐK: </a:t>
            </a:r>
            <a:r>
              <a:rPr lang="en-US" altLang="en-US" sz="13800" b="1" dirty="0" err="1"/>
              <a:t>Thắp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sáng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lên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trong</a:t>
            </a:r>
            <a:r>
              <a:rPr lang="en-US" altLang="en-US" sz="13800" b="1" dirty="0"/>
              <a:t> con </a:t>
            </a:r>
            <a:r>
              <a:rPr lang="en-US" altLang="en-US" sz="13800" b="1" dirty="0" err="1"/>
              <a:t>tình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yêu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Chúa</a:t>
            </a:r>
            <a:r>
              <a:rPr lang="en-US" altLang="en-US" sz="13800" b="1" dirty="0"/>
              <a:t>. </a:t>
            </a:r>
            <a:r>
              <a:rPr lang="en-US" altLang="en-US" sz="13800" b="1" dirty="0" err="1"/>
              <a:t>Thắp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sáng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lên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trong</a:t>
            </a:r>
            <a:r>
              <a:rPr lang="en-US" altLang="en-US" sz="13800" b="1" dirty="0"/>
              <a:t> con </a:t>
            </a:r>
            <a:r>
              <a:rPr lang="en-US" altLang="en-US" sz="13800" b="1" dirty="0" err="1"/>
              <a:t>tình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tuyệt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vời</a:t>
            </a:r>
            <a:r>
              <a:rPr lang="en-US" altLang="en-US" sz="13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51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304218" y="65881"/>
            <a:ext cx="12657763" cy="346024"/>
          </a:xfrm>
        </p:spPr>
        <p:txBody>
          <a:bodyPr>
            <a:normAutofit fontScale="90000"/>
          </a:bodyPr>
          <a:lstStyle/>
          <a:p>
            <a:r>
              <a:rPr lang="en-US" altLang="en-US" sz="2461" b="1"/>
              <a:t>THẮP SÁNG TRONG CON</a:t>
            </a:r>
            <a:endParaRPr lang="en-US" altLang="en-US" sz="2461" b="1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599282" y="523082"/>
            <a:ext cx="18000662" cy="971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sz="12500" b="1" dirty="0"/>
              <a:t>1. Để con hân hoan đem tin yêu đi về muôn lối, Tựa như mưa tuôn mưa hồng ân Chúa trên trần đời.</a:t>
            </a:r>
            <a:endParaRPr lang="en-US" altLang="en-US" sz="12500" b="1" dirty="0"/>
          </a:p>
        </p:txBody>
      </p:sp>
    </p:spTree>
    <p:extLst>
      <p:ext uri="{BB962C8B-B14F-4D97-AF65-F5344CB8AC3E}">
        <p14:creationId xmlns:p14="http://schemas.microsoft.com/office/powerpoint/2010/main" val="252955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304218" y="65881"/>
            <a:ext cx="12657763" cy="346024"/>
          </a:xfrm>
        </p:spPr>
        <p:txBody>
          <a:bodyPr>
            <a:normAutofit fontScale="90000"/>
          </a:bodyPr>
          <a:lstStyle/>
          <a:p>
            <a:r>
              <a:rPr lang="en-US" altLang="en-US" sz="2461" b="1"/>
              <a:t>THẮP SÁNG TRONG CON</a:t>
            </a:r>
            <a:endParaRPr lang="en-US" altLang="en-US" sz="2461" b="1" dirty="0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99282" y="480457"/>
            <a:ext cx="18000662" cy="1071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3800" b="1" dirty="0"/>
              <a:t>ĐK: </a:t>
            </a:r>
            <a:r>
              <a:rPr lang="en-US" altLang="en-US" sz="13800" b="1" dirty="0" err="1"/>
              <a:t>Thắp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sáng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lên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trong</a:t>
            </a:r>
            <a:r>
              <a:rPr lang="en-US" altLang="en-US" sz="13800" b="1" dirty="0"/>
              <a:t> con </a:t>
            </a:r>
            <a:r>
              <a:rPr lang="en-US" altLang="en-US" sz="13800" b="1" dirty="0" err="1"/>
              <a:t>tình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yêu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Chúa</a:t>
            </a:r>
            <a:r>
              <a:rPr lang="en-US" altLang="en-US" sz="13800" b="1" dirty="0"/>
              <a:t>. </a:t>
            </a:r>
            <a:r>
              <a:rPr lang="en-US" altLang="en-US" sz="13800" b="1" dirty="0" err="1"/>
              <a:t>Thắp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sáng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lên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trong</a:t>
            </a:r>
            <a:r>
              <a:rPr lang="en-US" altLang="en-US" sz="13800" b="1" dirty="0"/>
              <a:t> con </a:t>
            </a:r>
            <a:r>
              <a:rPr lang="en-US" altLang="en-US" sz="13800" b="1" dirty="0" err="1"/>
              <a:t>tình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tuyệt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vời</a:t>
            </a:r>
            <a:r>
              <a:rPr lang="en-US" altLang="en-US" sz="13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5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304218" y="65881"/>
            <a:ext cx="12657763" cy="346024"/>
          </a:xfrm>
        </p:spPr>
        <p:txBody>
          <a:bodyPr>
            <a:normAutofit fontScale="90000"/>
          </a:bodyPr>
          <a:lstStyle/>
          <a:p>
            <a:r>
              <a:rPr lang="en-US" altLang="en-US" sz="2461" b="1"/>
              <a:t>THẮP SÁNG TRONG CON</a:t>
            </a:r>
            <a:endParaRPr lang="en-US" altLang="en-US" sz="2461" b="1" dirty="0"/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599282" y="523082"/>
            <a:ext cx="18000662" cy="1009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3000" b="1" dirty="0"/>
              <a:t>2. </a:t>
            </a:r>
            <a:r>
              <a:rPr lang="en-US" altLang="en-US" sz="13000" b="1" dirty="0" err="1"/>
              <a:t>Để</a:t>
            </a:r>
            <a:r>
              <a:rPr lang="en-US" altLang="en-US" sz="13000" b="1" dirty="0"/>
              <a:t> con say </a:t>
            </a:r>
            <a:r>
              <a:rPr lang="en-US" altLang="en-US" sz="13000" b="1" dirty="0" err="1"/>
              <a:t>mê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tim</a:t>
            </a:r>
            <a:r>
              <a:rPr lang="en-US" altLang="en-US" sz="13000" b="1" dirty="0"/>
              <a:t> reo </a:t>
            </a:r>
            <a:r>
              <a:rPr lang="en-US" altLang="en-US" sz="13000" b="1" dirty="0" err="1"/>
              <a:t>vang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rộn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ràng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đi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tới</a:t>
            </a:r>
            <a:r>
              <a:rPr lang="en-US" altLang="en-US" sz="13000" b="1" dirty="0"/>
              <a:t>. </a:t>
            </a:r>
            <a:r>
              <a:rPr lang="en-US" altLang="en-US" sz="13000" b="1" dirty="0" err="1"/>
              <a:t>Niềm</a:t>
            </a:r>
            <a:r>
              <a:rPr lang="en-US" altLang="en-US" sz="13000" b="1" dirty="0"/>
              <a:t> tin </a:t>
            </a:r>
            <a:r>
              <a:rPr lang="en-US" altLang="en-US" sz="13000" b="1" dirty="0" err="1"/>
              <a:t>cao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dâng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ôi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niềm</a:t>
            </a:r>
            <a:r>
              <a:rPr lang="en-US" altLang="en-US" sz="13000" b="1" dirty="0"/>
              <a:t> tin </a:t>
            </a:r>
            <a:r>
              <a:rPr lang="en-US" altLang="en-US" sz="13000" b="1" dirty="0" err="1"/>
              <a:t>Thánh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ân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tuyệt</a:t>
            </a:r>
            <a:r>
              <a:rPr lang="en-US" altLang="en-US" sz="13000" b="1" dirty="0"/>
              <a:t> </a:t>
            </a:r>
            <a:r>
              <a:rPr lang="en-US" altLang="en-US" sz="13000" b="1" dirty="0" err="1"/>
              <a:t>vời</a:t>
            </a:r>
            <a:r>
              <a:rPr lang="en-US" altLang="en-US" sz="13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83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304218" y="65881"/>
            <a:ext cx="12657763" cy="346024"/>
          </a:xfrm>
        </p:spPr>
        <p:txBody>
          <a:bodyPr>
            <a:normAutofit fontScale="90000"/>
          </a:bodyPr>
          <a:lstStyle/>
          <a:p>
            <a:r>
              <a:rPr lang="en-US" altLang="en-US" sz="2461" b="1"/>
              <a:t>THẮP SÁNG TRONG CON</a:t>
            </a:r>
            <a:endParaRPr lang="en-US" altLang="en-US" sz="2461" b="1" dirty="0"/>
          </a:p>
        </p:txBody>
      </p:sp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599282" y="480457"/>
            <a:ext cx="18000662" cy="1071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13800" b="1" dirty="0"/>
              <a:t>ĐK: </a:t>
            </a:r>
            <a:r>
              <a:rPr lang="en-US" altLang="en-US" sz="13800" b="1" dirty="0" err="1"/>
              <a:t>Thắp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sáng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lên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trong</a:t>
            </a:r>
            <a:r>
              <a:rPr lang="en-US" altLang="en-US" sz="13800" b="1" dirty="0"/>
              <a:t> con </a:t>
            </a:r>
            <a:r>
              <a:rPr lang="en-US" altLang="en-US" sz="13800" b="1" dirty="0" err="1"/>
              <a:t>tình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yêu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Chúa</a:t>
            </a:r>
            <a:r>
              <a:rPr lang="en-US" altLang="en-US" sz="13800" b="1" dirty="0"/>
              <a:t>. </a:t>
            </a:r>
            <a:r>
              <a:rPr lang="en-US" altLang="en-US" sz="13800" b="1" dirty="0" err="1"/>
              <a:t>Thắp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sáng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lên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trong</a:t>
            </a:r>
            <a:r>
              <a:rPr lang="en-US" altLang="en-US" sz="13800" b="1" dirty="0"/>
              <a:t> con </a:t>
            </a:r>
            <a:r>
              <a:rPr lang="en-US" altLang="en-US" sz="13800" b="1" dirty="0" err="1"/>
              <a:t>tình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tuyệt</a:t>
            </a:r>
            <a:r>
              <a:rPr lang="en-US" altLang="en-US" sz="13800" b="1" dirty="0"/>
              <a:t> </a:t>
            </a:r>
            <a:r>
              <a:rPr lang="en-US" altLang="en-US" sz="13800" b="1" dirty="0" err="1"/>
              <a:t>vời</a:t>
            </a:r>
            <a:r>
              <a:rPr lang="en-US" altLang="en-US" sz="13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9327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132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THẮP SÁNG TRONG CON</vt:lpstr>
      <vt:lpstr>THẮP SÁNG TRONG CON</vt:lpstr>
      <vt:lpstr>THẮP SÁNG TRONG CON</vt:lpstr>
      <vt:lpstr>THẮP SÁNG TRONG CON</vt:lpstr>
      <vt:lpstr>THẮP SÁNG TRONG CON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171</cp:revision>
  <dcterms:created xsi:type="dcterms:W3CDTF">2011-08-20T01:52:59Z</dcterms:created>
  <dcterms:modified xsi:type="dcterms:W3CDTF">2024-04-09T16:48:30Z</dcterms:modified>
</cp:coreProperties>
</file>