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6" d="100"/>
          <a:sy n="116" d="100"/>
        </p:scale>
        <p:origin x="31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A4E5C-5017-4D0B-5F96-E98887FF09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26E113-5554-9FDB-94D4-362C70C830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82F14B-BBCB-EE8F-351C-C2464A7B2553}"/>
              </a:ext>
            </a:extLst>
          </p:cNvPr>
          <p:cNvSpPr>
            <a:spLocks noGrp="1"/>
          </p:cNvSpPr>
          <p:nvPr>
            <p:ph type="dt" sz="half" idx="10"/>
          </p:nvPr>
        </p:nvSpPr>
        <p:spPr/>
        <p:txBody>
          <a:bodyPr/>
          <a:lstStyle/>
          <a:p>
            <a:fld id="{F3D72C56-EF0C-4479-9066-FACC405255F6}" type="datetimeFigureOut">
              <a:rPr lang="en-US" smtClean="0"/>
              <a:t>4/9/2024</a:t>
            </a:fld>
            <a:endParaRPr lang="en-US"/>
          </a:p>
        </p:txBody>
      </p:sp>
      <p:sp>
        <p:nvSpPr>
          <p:cNvPr id="5" name="Footer Placeholder 4">
            <a:extLst>
              <a:ext uri="{FF2B5EF4-FFF2-40B4-BE49-F238E27FC236}">
                <a16:creationId xmlns:a16="http://schemas.microsoft.com/office/drawing/2014/main" id="{45B0A986-0437-FF1C-581A-7BF0A6D8D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E49B9-140F-8F42-5EB6-D859BCA2C1CB}"/>
              </a:ext>
            </a:extLst>
          </p:cNvPr>
          <p:cNvSpPr>
            <a:spLocks noGrp="1"/>
          </p:cNvSpPr>
          <p:nvPr>
            <p:ph type="sldNum" sz="quarter" idx="12"/>
          </p:nvPr>
        </p:nvSpPr>
        <p:spPr/>
        <p:txBody>
          <a:bodyPr/>
          <a:lstStyle/>
          <a:p>
            <a:fld id="{A444EB2A-CC7A-4807-83C8-E2932A1ADC79}" type="slidenum">
              <a:rPr lang="en-US" smtClean="0"/>
              <a:t>‹#›</a:t>
            </a:fld>
            <a:endParaRPr lang="en-US"/>
          </a:p>
        </p:txBody>
      </p:sp>
    </p:spTree>
    <p:extLst>
      <p:ext uri="{BB962C8B-B14F-4D97-AF65-F5344CB8AC3E}">
        <p14:creationId xmlns:p14="http://schemas.microsoft.com/office/powerpoint/2010/main" val="3625128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FDD9-534F-14E5-4749-627B451EA5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C4FE48D-7463-6169-3100-698D0FD444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1C613-759C-9760-54B0-B86BD5CFE27E}"/>
              </a:ext>
            </a:extLst>
          </p:cNvPr>
          <p:cNvSpPr>
            <a:spLocks noGrp="1"/>
          </p:cNvSpPr>
          <p:nvPr>
            <p:ph type="dt" sz="half" idx="10"/>
          </p:nvPr>
        </p:nvSpPr>
        <p:spPr/>
        <p:txBody>
          <a:bodyPr/>
          <a:lstStyle/>
          <a:p>
            <a:fld id="{F3D72C56-EF0C-4479-9066-FACC405255F6}" type="datetimeFigureOut">
              <a:rPr lang="en-US" smtClean="0"/>
              <a:t>4/9/2024</a:t>
            </a:fld>
            <a:endParaRPr lang="en-US"/>
          </a:p>
        </p:txBody>
      </p:sp>
      <p:sp>
        <p:nvSpPr>
          <p:cNvPr id="5" name="Footer Placeholder 4">
            <a:extLst>
              <a:ext uri="{FF2B5EF4-FFF2-40B4-BE49-F238E27FC236}">
                <a16:creationId xmlns:a16="http://schemas.microsoft.com/office/drawing/2014/main" id="{8C07D448-33F8-DC11-BB6A-7CDED9EE9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880B7-A52A-5C58-150C-53A71D8F7781}"/>
              </a:ext>
            </a:extLst>
          </p:cNvPr>
          <p:cNvSpPr>
            <a:spLocks noGrp="1"/>
          </p:cNvSpPr>
          <p:nvPr>
            <p:ph type="sldNum" sz="quarter" idx="12"/>
          </p:nvPr>
        </p:nvSpPr>
        <p:spPr/>
        <p:txBody>
          <a:bodyPr/>
          <a:lstStyle/>
          <a:p>
            <a:fld id="{A444EB2A-CC7A-4807-83C8-E2932A1ADC79}" type="slidenum">
              <a:rPr lang="en-US" smtClean="0"/>
              <a:t>‹#›</a:t>
            </a:fld>
            <a:endParaRPr lang="en-US"/>
          </a:p>
        </p:txBody>
      </p:sp>
    </p:spTree>
    <p:extLst>
      <p:ext uri="{BB962C8B-B14F-4D97-AF65-F5344CB8AC3E}">
        <p14:creationId xmlns:p14="http://schemas.microsoft.com/office/powerpoint/2010/main" val="2538580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FDDC41-26A3-2019-EF23-D28AE7CE7F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8BE3866-84DE-A6DB-C466-5BB17A8A58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22449-A2F9-F0A2-0289-4B0AF21D75DD}"/>
              </a:ext>
            </a:extLst>
          </p:cNvPr>
          <p:cNvSpPr>
            <a:spLocks noGrp="1"/>
          </p:cNvSpPr>
          <p:nvPr>
            <p:ph type="dt" sz="half" idx="10"/>
          </p:nvPr>
        </p:nvSpPr>
        <p:spPr/>
        <p:txBody>
          <a:bodyPr/>
          <a:lstStyle/>
          <a:p>
            <a:fld id="{F3D72C56-EF0C-4479-9066-FACC405255F6}" type="datetimeFigureOut">
              <a:rPr lang="en-US" smtClean="0"/>
              <a:t>4/9/2024</a:t>
            </a:fld>
            <a:endParaRPr lang="en-US"/>
          </a:p>
        </p:txBody>
      </p:sp>
      <p:sp>
        <p:nvSpPr>
          <p:cNvPr id="5" name="Footer Placeholder 4">
            <a:extLst>
              <a:ext uri="{FF2B5EF4-FFF2-40B4-BE49-F238E27FC236}">
                <a16:creationId xmlns:a16="http://schemas.microsoft.com/office/drawing/2014/main" id="{36FE9724-4979-FBC6-3D16-88BDB518B0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D8ABB-3617-C084-26E5-BFF183A00EAE}"/>
              </a:ext>
            </a:extLst>
          </p:cNvPr>
          <p:cNvSpPr>
            <a:spLocks noGrp="1"/>
          </p:cNvSpPr>
          <p:nvPr>
            <p:ph type="sldNum" sz="quarter" idx="12"/>
          </p:nvPr>
        </p:nvSpPr>
        <p:spPr/>
        <p:txBody>
          <a:bodyPr/>
          <a:lstStyle/>
          <a:p>
            <a:fld id="{A444EB2A-CC7A-4807-83C8-E2932A1ADC79}" type="slidenum">
              <a:rPr lang="en-US" smtClean="0"/>
              <a:t>‹#›</a:t>
            </a:fld>
            <a:endParaRPr lang="en-US"/>
          </a:p>
        </p:txBody>
      </p:sp>
    </p:spTree>
    <p:extLst>
      <p:ext uri="{BB962C8B-B14F-4D97-AF65-F5344CB8AC3E}">
        <p14:creationId xmlns:p14="http://schemas.microsoft.com/office/powerpoint/2010/main" val="3989638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3252-FED0-4C49-357B-5A60BCBBFD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C48D0B-1424-8F8A-33D3-590161C0847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F255A5-3964-12E6-5DCC-9BDE89184DA9}"/>
              </a:ext>
            </a:extLst>
          </p:cNvPr>
          <p:cNvSpPr>
            <a:spLocks noGrp="1"/>
          </p:cNvSpPr>
          <p:nvPr>
            <p:ph type="dt" sz="half" idx="10"/>
          </p:nvPr>
        </p:nvSpPr>
        <p:spPr/>
        <p:txBody>
          <a:bodyPr/>
          <a:lstStyle/>
          <a:p>
            <a:fld id="{F3D72C56-EF0C-4479-9066-FACC405255F6}" type="datetimeFigureOut">
              <a:rPr lang="en-US" smtClean="0"/>
              <a:t>4/9/2024</a:t>
            </a:fld>
            <a:endParaRPr lang="en-US"/>
          </a:p>
        </p:txBody>
      </p:sp>
      <p:sp>
        <p:nvSpPr>
          <p:cNvPr id="5" name="Footer Placeholder 4">
            <a:extLst>
              <a:ext uri="{FF2B5EF4-FFF2-40B4-BE49-F238E27FC236}">
                <a16:creationId xmlns:a16="http://schemas.microsoft.com/office/drawing/2014/main" id="{DC693F0E-A8B0-D90E-2D42-FCC2E4915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0BB63-DF01-18BC-FEF0-D90DA10A925B}"/>
              </a:ext>
            </a:extLst>
          </p:cNvPr>
          <p:cNvSpPr>
            <a:spLocks noGrp="1"/>
          </p:cNvSpPr>
          <p:nvPr>
            <p:ph type="sldNum" sz="quarter" idx="12"/>
          </p:nvPr>
        </p:nvSpPr>
        <p:spPr/>
        <p:txBody>
          <a:bodyPr/>
          <a:lstStyle/>
          <a:p>
            <a:fld id="{A444EB2A-CC7A-4807-83C8-E2932A1ADC79}" type="slidenum">
              <a:rPr lang="en-US" smtClean="0"/>
              <a:t>‹#›</a:t>
            </a:fld>
            <a:endParaRPr lang="en-US"/>
          </a:p>
        </p:txBody>
      </p:sp>
    </p:spTree>
    <p:extLst>
      <p:ext uri="{BB962C8B-B14F-4D97-AF65-F5344CB8AC3E}">
        <p14:creationId xmlns:p14="http://schemas.microsoft.com/office/powerpoint/2010/main" val="232038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C494-1168-6F1A-34E2-355FE2EB3F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89A9C8-AB18-6F22-3633-F8A4CBEAD9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F65DEE-3FEA-D6BE-F9B1-A763B65AB005}"/>
              </a:ext>
            </a:extLst>
          </p:cNvPr>
          <p:cNvSpPr>
            <a:spLocks noGrp="1"/>
          </p:cNvSpPr>
          <p:nvPr>
            <p:ph type="dt" sz="half" idx="10"/>
          </p:nvPr>
        </p:nvSpPr>
        <p:spPr/>
        <p:txBody>
          <a:bodyPr/>
          <a:lstStyle/>
          <a:p>
            <a:fld id="{F3D72C56-EF0C-4479-9066-FACC405255F6}" type="datetimeFigureOut">
              <a:rPr lang="en-US" smtClean="0"/>
              <a:t>4/9/2024</a:t>
            </a:fld>
            <a:endParaRPr lang="en-US"/>
          </a:p>
        </p:txBody>
      </p:sp>
      <p:sp>
        <p:nvSpPr>
          <p:cNvPr id="5" name="Footer Placeholder 4">
            <a:extLst>
              <a:ext uri="{FF2B5EF4-FFF2-40B4-BE49-F238E27FC236}">
                <a16:creationId xmlns:a16="http://schemas.microsoft.com/office/drawing/2014/main" id="{FA368827-B92D-6BF9-10A1-57C42C603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951E7-0338-79DB-1BA7-A3443FBAABBF}"/>
              </a:ext>
            </a:extLst>
          </p:cNvPr>
          <p:cNvSpPr>
            <a:spLocks noGrp="1"/>
          </p:cNvSpPr>
          <p:nvPr>
            <p:ph type="sldNum" sz="quarter" idx="12"/>
          </p:nvPr>
        </p:nvSpPr>
        <p:spPr/>
        <p:txBody>
          <a:bodyPr/>
          <a:lstStyle/>
          <a:p>
            <a:fld id="{A444EB2A-CC7A-4807-83C8-E2932A1ADC79}" type="slidenum">
              <a:rPr lang="en-US" smtClean="0"/>
              <a:t>‹#›</a:t>
            </a:fld>
            <a:endParaRPr lang="en-US"/>
          </a:p>
        </p:txBody>
      </p:sp>
    </p:spTree>
    <p:extLst>
      <p:ext uri="{BB962C8B-B14F-4D97-AF65-F5344CB8AC3E}">
        <p14:creationId xmlns:p14="http://schemas.microsoft.com/office/powerpoint/2010/main" val="488273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5715-9ED4-438C-FC59-965D3726E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72601C-E59D-37C5-DA28-CDF213EC74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7D34A3-1C33-AE7D-FA7A-D9097EBA71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45B55B-B3C0-4BC5-36EA-6CAB3082F5B1}"/>
              </a:ext>
            </a:extLst>
          </p:cNvPr>
          <p:cNvSpPr>
            <a:spLocks noGrp="1"/>
          </p:cNvSpPr>
          <p:nvPr>
            <p:ph type="dt" sz="half" idx="10"/>
          </p:nvPr>
        </p:nvSpPr>
        <p:spPr/>
        <p:txBody>
          <a:bodyPr/>
          <a:lstStyle/>
          <a:p>
            <a:fld id="{F3D72C56-EF0C-4479-9066-FACC405255F6}" type="datetimeFigureOut">
              <a:rPr lang="en-US" smtClean="0"/>
              <a:t>4/9/2024</a:t>
            </a:fld>
            <a:endParaRPr lang="en-US"/>
          </a:p>
        </p:txBody>
      </p:sp>
      <p:sp>
        <p:nvSpPr>
          <p:cNvPr id="6" name="Footer Placeholder 5">
            <a:extLst>
              <a:ext uri="{FF2B5EF4-FFF2-40B4-BE49-F238E27FC236}">
                <a16:creationId xmlns:a16="http://schemas.microsoft.com/office/drawing/2014/main" id="{045C5E96-D498-7AC6-D607-5A1ED3DA2F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57DC8A-3F17-7525-C2EB-85CDD4310CC3}"/>
              </a:ext>
            </a:extLst>
          </p:cNvPr>
          <p:cNvSpPr>
            <a:spLocks noGrp="1"/>
          </p:cNvSpPr>
          <p:nvPr>
            <p:ph type="sldNum" sz="quarter" idx="12"/>
          </p:nvPr>
        </p:nvSpPr>
        <p:spPr/>
        <p:txBody>
          <a:bodyPr/>
          <a:lstStyle/>
          <a:p>
            <a:fld id="{A444EB2A-CC7A-4807-83C8-E2932A1ADC79}" type="slidenum">
              <a:rPr lang="en-US" smtClean="0"/>
              <a:t>‹#›</a:t>
            </a:fld>
            <a:endParaRPr lang="en-US"/>
          </a:p>
        </p:txBody>
      </p:sp>
    </p:spTree>
    <p:extLst>
      <p:ext uri="{BB962C8B-B14F-4D97-AF65-F5344CB8AC3E}">
        <p14:creationId xmlns:p14="http://schemas.microsoft.com/office/powerpoint/2010/main" val="472050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F5E1-99D1-2755-7B38-B3A2E29013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F0FCD3-9D4F-54B3-19CA-72846CC91E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E4F356-3FC5-0F01-27D3-D683FDAB35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F5B489-963F-77D1-41F3-348D64B6F9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20046D-A88D-79AB-3423-3ECA4A8ED0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5CF29F-DF20-F020-1B6D-60D919750F21}"/>
              </a:ext>
            </a:extLst>
          </p:cNvPr>
          <p:cNvSpPr>
            <a:spLocks noGrp="1"/>
          </p:cNvSpPr>
          <p:nvPr>
            <p:ph type="dt" sz="half" idx="10"/>
          </p:nvPr>
        </p:nvSpPr>
        <p:spPr/>
        <p:txBody>
          <a:bodyPr/>
          <a:lstStyle/>
          <a:p>
            <a:fld id="{F3D72C56-EF0C-4479-9066-FACC405255F6}" type="datetimeFigureOut">
              <a:rPr lang="en-US" smtClean="0"/>
              <a:t>4/9/2024</a:t>
            </a:fld>
            <a:endParaRPr lang="en-US"/>
          </a:p>
        </p:txBody>
      </p:sp>
      <p:sp>
        <p:nvSpPr>
          <p:cNvPr id="8" name="Footer Placeholder 7">
            <a:extLst>
              <a:ext uri="{FF2B5EF4-FFF2-40B4-BE49-F238E27FC236}">
                <a16:creationId xmlns:a16="http://schemas.microsoft.com/office/drawing/2014/main" id="{FB1ABAF6-0538-52D7-85A4-10AA239CBC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D3A4F8-941B-A582-CC90-74E49C6F48F6}"/>
              </a:ext>
            </a:extLst>
          </p:cNvPr>
          <p:cNvSpPr>
            <a:spLocks noGrp="1"/>
          </p:cNvSpPr>
          <p:nvPr>
            <p:ph type="sldNum" sz="quarter" idx="12"/>
          </p:nvPr>
        </p:nvSpPr>
        <p:spPr/>
        <p:txBody>
          <a:bodyPr/>
          <a:lstStyle/>
          <a:p>
            <a:fld id="{A444EB2A-CC7A-4807-83C8-E2932A1ADC79}" type="slidenum">
              <a:rPr lang="en-US" smtClean="0"/>
              <a:t>‹#›</a:t>
            </a:fld>
            <a:endParaRPr lang="en-US"/>
          </a:p>
        </p:txBody>
      </p:sp>
    </p:spTree>
    <p:extLst>
      <p:ext uri="{BB962C8B-B14F-4D97-AF65-F5344CB8AC3E}">
        <p14:creationId xmlns:p14="http://schemas.microsoft.com/office/powerpoint/2010/main" val="2350852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1697B-B636-3AF5-3C79-0FAEF0F665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83B77D-052D-7145-8373-FBD302783B0F}"/>
              </a:ext>
            </a:extLst>
          </p:cNvPr>
          <p:cNvSpPr>
            <a:spLocks noGrp="1"/>
          </p:cNvSpPr>
          <p:nvPr>
            <p:ph type="dt" sz="half" idx="10"/>
          </p:nvPr>
        </p:nvSpPr>
        <p:spPr/>
        <p:txBody>
          <a:bodyPr/>
          <a:lstStyle/>
          <a:p>
            <a:fld id="{F3D72C56-EF0C-4479-9066-FACC405255F6}" type="datetimeFigureOut">
              <a:rPr lang="en-US" smtClean="0"/>
              <a:t>4/9/2024</a:t>
            </a:fld>
            <a:endParaRPr lang="en-US"/>
          </a:p>
        </p:txBody>
      </p:sp>
      <p:sp>
        <p:nvSpPr>
          <p:cNvPr id="4" name="Footer Placeholder 3">
            <a:extLst>
              <a:ext uri="{FF2B5EF4-FFF2-40B4-BE49-F238E27FC236}">
                <a16:creationId xmlns:a16="http://schemas.microsoft.com/office/drawing/2014/main" id="{FC7B0A4D-3B51-38DD-913F-F993947E5C6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00E0904-6AFF-5C08-3F0A-3E9A6F5F5891}"/>
              </a:ext>
            </a:extLst>
          </p:cNvPr>
          <p:cNvSpPr>
            <a:spLocks noGrp="1"/>
          </p:cNvSpPr>
          <p:nvPr>
            <p:ph type="sldNum" sz="quarter" idx="12"/>
          </p:nvPr>
        </p:nvSpPr>
        <p:spPr/>
        <p:txBody>
          <a:bodyPr/>
          <a:lstStyle/>
          <a:p>
            <a:fld id="{A444EB2A-CC7A-4807-83C8-E2932A1ADC79}" type="slidenum">
              <a:rPr lang="en-US" smtClean="0"/>
              <a:t>‹#›</a:t>
            </a:fld>
            <a:endParaRPr lang="en-US"/>
          </a:p>
        </p:txBody>
      </p:sp>
    </p:spTree>
    <p:extLst>
      <p:ext uri="{BB962C8B-B14F-4D97-AF65-F5344CB8AC3E}">
        <p14:creationId xmlns:p14="http://schemas.microsoft.com/office/powerpoint/2010/main" val="3961336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11BC4D-B92C-722A-2F8D-91CC2A820341}"/>
              </a:ext>
            </a:extLst>
          </p:cNvPr>
          <p:cNvSpPr>
            <a:spLocks noGrp="1"/>
          </p:cNvSpPr>
          <p:nvPr>
            <p:ph type="dt" sz="half" idx="10"/>
          </p:nvPr>
        </p:nvSpPr>
        <p:spPr/>
        <p:txBody>
          <a:bodyPr/>
          <a:lstStyle/>
          <a:p>
            <a:fld id="{F3D72C56-EF0C-4479-9066-FACC405255F6}" type="datetimeFigureOut">
              <a:rPr lang="en-US" smtClean="0"/>
              <a:t>4/9/2024</a:t>
            </a:fld>
            <a:endParaRPr lang="en-US"/>
          </a:p>
        </p:txBody>
      </p:sp>
      <p:sp>
        <p:nvSpPr>
          <p:cNvPr id="3" name="Footer Placeholder 2">
            <a:extLst>
              <a:ext uri="{FF2B5EF4-FFF2-40B4-BE49-F238E27FC236}">
                <a16:creationId xmlns:a16="http://schemas.microsoft.com/office/drawing/2014/main" id="{B5475225-FB1F-B507-AB80-EABB9D5A97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82B9F55-59AC-A502-5EF0-FEEF8F9071B4}"/>
              </a:ext>
            </a:extLst>
          </p:cNvPr>
          <p:cNvSpPr>
            <a:spLocks noGrp="1"/>
          </p:cNvSpPr>
          <p:nvPr>
            <p:ph type="sldNum" sz="quarter" idx="12"/>
          </p:nvPr>
        </p:nvSpPr>
        <p:spPr/>
        <p:txBody>
          <a:bodyPr/>
          <a:lstStyle/>
          <a:p>
            <a:fld id="{A444EB2A-CC7A-4807-83C8-E2932A1ADC79}" type="slidenum">
              <a:rPr lang="en-US" smtClean="0"/>
              <a:t>‹#›</a:t>
            </a:fld>
            <a:endParaRPr lang="en-US"/>
          </a:p>
        </p:txBody>
      </p:sp>
    </p:spTree>
    <p:extLst>
      <p:ext uri="{BB962C8B-B14F-4D97-AF65-F5344CB8AC3E}">
        <p14:creationId xmlns:p14="http://schemas.microsoft.com/office/powerpoint/2010/main" val="222261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5719-A7A1-E44E-7401-C2DCF7CCF6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8B7950-D3E7-F987-1AFD-57448C4B3E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A9405D-7CBF-1CAB-D897-D95A4D5D6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9A003-A72B-1469-4348-97B362527D99}"/>
              </a:ext>
            </a:extLst>
          </p:cNvPr>
          <p:cNvSpPr>
            <a:spLocks noGrp="1"/>
          </p:cNvSpPr>
          <p:nvPr>
            <p:ph type="dt" sz="half" idx="10"/>
          </p:nvPr>
        </p:nvSpPr>
        <p:spPr/>
        <p:txBody>
          <a:bodyPr/>
          <a:lstStyle/>
          <a:p>
            <a:fld id="{F3D72C56-EF0C-4479-9066-FACC405255F6}" type="datetimeFigureOut">
              <a:rPr lang="en-US" smtClean="0"/>
              <a:t>4/9/2024</a:t>
            </a:fld>
            <a:endParaRPr lang="en-US"/>
          </a:p>
        </p:txBody>
      </p:sp>
      <p:sp>
        <p:nvSpPr>
          <p:cNvPr id="6" name="Footer Placeholder 5">
            <a:extLst>
              <a:ext uri="{FF2B5EF4-FFF2-40B4-BE49-F238E27FC236}">
                <a16:creationId xmlns:a16="http://schemas.microsoft.com/office/drawing/2014/main" id="{DB070540-4D9D-3B02-7780-90D6CDB5F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B5627E-CA8E-468F-8648-5ACBA19D1B9D}"/>
              </a:ext>
            </a:extLst>
          </p:cNvPr>
          <p:cNvSpPr>
            <a:spLocks noGrp="1"/>
          </p:cNvSpPr>
          <p:nvPr>
            <p:ph type="sldNum" sz="quarter" idx="12"/>
          </p:nvPr>
        </p:nvSpPr>
        <p:spPr/>
        <p:txBody>
          <a:bodyPr/>
          <a:lstStyle/>
          <a:p>
            <a:fld id="{A444EB2A-CC7A-4807-83C8-E2932A1ADC79}" type="slidenum">
              <a:rPr lang="en-US" smtClean="0"/>
              <a:t>‹#›</a:t>
            </a:fld>
            <a:endParaRPr lang="en-US"/>
          </a:p>
        </p:txBody>
      </p:sp>
    </p:spTree>
    <p:extLst>
      <p:ext uri="{BB962C8B-B14F-4D97-AF65-F5344CB8AC3E}">
        <p14:creationId xmlns:p14="http://schemas.microsoft.com/office/powerpoint/2010/main" val="1764293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20366-3610-F7B7-5C89-6D2552E8EB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D0D227-F91B-DF1D-A712-824F078A65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63AE2FE-637F-8856-C562-5BCBB39D28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D921B1-DB8B-3B12-371D-515CA835C21F}"/>
              </a:ext>
            </a:extLst>
          </p:cNvPr>
          <p:cNvSpPr>
            <a:spLocks noGrp="1"/>
          </p:cNvSpPr>
          <p:nvPr>
            <p:ph type="dt" sz="half" idx="10"/>
          </p:nvPr>
        </p:nvSpPr>
        <p:spPr/>
        <p:txBody>
          <a:bodyPr/>
          <a:lstStyle/>
          <a:p>
            <a:fld id="{F3D72C56-EF0C-4479-9066-FACC405255F6}" type="datetimeFigureOut">
              <a:rPr lang="en-US" smtClean="0"/>
              <a:t>4/9/2024</a:t>
            </a:fld>
            <a:endParaRPr lang="en-US"/>
          </a:p>
        </p:txBody>
      </p:sp>
      <p:sp>
        <p:nvSpPr>
          <p:cNvPr id="6" name="Footer Placeholder 5">
            <a:extLst>
              <a:ext uri="{FF2B5EF4-FFF2-40B4-BE49-F238E27FC236}">
                <a16:creationId xmlns:a16="http://schemas.microsoft.com/office/drawing/2014/main" id="{6BE53DCB-82E9-39A0-E65C-8260C81E3E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1FA0A6-1C10-C87C-6E15-45B23440B597}"/>
              </a:ext>
            </a:extLst>
          </p:cNvPr>
          <p:cNvSpPr>
            <a:spLocks noGrp="1"/>
          </p:cNvSpPr>
          <p:nvPr>
            <p:ph type="sldNum" sz="quarter" idx="12"/>
          </p:nvPr>
        </p:nvSpPr>
        <p:spPr/>
        <p:txBody>
          <a:bodyPr/>
          <a:lstStyle/>
          <a:p>
            <a:fld id="{A444EB2A-CC7A-4807-83C8-E2932A1ADC79}" type="slidenum">
              <a:rPr lang="en-US" smtClean="0"/>
              <a:t>‹#›</a:t>
            </a:fld>
            <a:endParaRPr lang="en-US"/>
          </a:p>
        </p:txBody>
      </p:sp>
    </p:spTree>
    <p:extLst>
      <p:ext uri="{BB962C8B-B14F-4D97-AF65-F5344CB8AC3E}">
        <p14:creationId xmlns:p14="http://schemas.microsoft.com/office/powerpoint/2010/main" val="3665112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1B0B56-2953-1E8B-10E4-ABEFACFDA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500292-7490-107C-4294-09A166695A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8F59B7-13B6-FD72-96C1-DF2B6FA1A8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D72C56-EF0C-4479-9066-FACC405255F6}" type="datetimeFigureOut">
              <a:rPr lang="en-US" smtClean="0"/>
              <a:t>4/9/2024</a:t>
            </a:fld>
            <a:endParaRPr lang="en-US"/>
          </a:p>
        </p:txBody>
      </p:sp>
      <p:sp>
        <p:nvSpPr>
          <p:cNvPr id="5" name="Footer Placeholder 4">
            <a:extLst>
              <a:ext uri="{FF2B5EF4-FFF2-40B4-BE49-F238E27FC236}">
                <a16:creationId xmlns:a16="http://schemas.microsoft.com/office/drawing/2014/main" id="{01F58BF7-AA61-9D61-54AF-3E4A6FE7DA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EBBBF1E-B588-C850-8F97-D844A84EB1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4EB2A-CC7A-4807-83C8-E2932A1ADC79}" type="slidenum">
              <a:rPr lang="en-US" smtClean="0"/>
              <a:t>‹#›</a:t>
            </a:fld>
            <a:endParaRPr lang="en-US"/>
          </a:p>
        </p:txBody>
      </p:sp>
    </p:spTree>
    <p:extLst>
      <p:ext uri="{BB962C8B-B14F-4D97-AF65-F5344CB8AC3E}">
        <p14:creationId xmlns:p14="http://schemas.microsoft.com/office/powerpoint/2010/main" val="1936983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633620-C088-632F-4A71-F4C287773AFE}"/>
              </a:ext>
            </a:extLst>
          </p:cNvPr>
          <p:cNvSpPr>
            <a:spLocks noGrp="1"/>
          </p:cNvSpPr>
          <p:nvPr>
            <p:ph idx="1"/>
          </p:nvPr>
        </p:nvSpPr>
        <p:spPr>
          <a:xfrm>
            <a:off x="469557" y="287315"/>
            <a:ext cx="11285838" cy="4351338"/>
          </a:xfrm>
        </p:spPr>
        <p:txBody>
          <a:bodyPr>
            <a:noAutofit/>
          </a:bodyPr>
          <a:lstStyle/>
          <a:p>
            <a:pPr marL="0" indent="0" algn="just">
              <a:buNone/>
            </a:pPr>
            <a:r>
              <a:rPr lang="vi-VN" sz="6000" b="1" i="0" dirty="0">
                <a:effectLst/>
              </a:rPr>
              <a:t>1. Này Chúa hỡi, con nguyện xin theo Chúa chẳng khi ngơi. Dù gian truân, con nguyện xin theo Chúa suốt đường đời. Này có lúc tâm hồn con xao xuyến cay đắng nhiều, vì trung kiên con nguyện xin theo Chúa không dời.</a:t>
            </a:r>
            <a:endParaRPr lang="en-US" sz="6000" b="1" i="0" dirty="0">
              <a:effectLst/>
            </a:endParaRPr>
          </a:p>
          <a:p>
            <a:pPr marL="0" indent="0" algn="just">
              <a:buNone/>
            </a:pPr>
            <a:br>
              <a:rPr lang="vi-VN" sz="6000" b="1" dirty="0"/>
            </a:br>
            <a:endParaRPr lang="en-US" sz="6000" b="1" dirty="0"/>
          </a:p>
        </p:txBody>
      </p:sp>
      <p:sp>
        <p:nvSpPr>
          <p:cNvPr id="4" name="TextBox 3">
            <a:extLst>
              <a:ext uri="{FF2B5EF4-FFF2-40B4-BE49-F238E27FC236}">
                <a16:creationId xmlns:a16="http://schemas.microsoft.com/office/drawing/2014/main" id="{3F80A5EE-7284-4B21-B0AF-BEC0BEEC944D}"/>
              </a:ext>
            </a:extLst>
          </p:cNvPr>
          <p:cNvSpPr txBox="1"/>
          <p:nvPr/>
        </p:nvSpPr>
        <p:spPr>
          <a:xfrm>
            <a:off x="5334058" y="0"/>
            <a:ext cx="1556836"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THEO CHÚA</a:t>
            </a:r>
          </a:p>
        </p:txBody>
      </p:sp>
    </p:spTree>
    <p:extLst>
      <p:ext uri="{BB962C8B-B14F-4D97-AF65-F5344CB8AC3E}">
        <p14:creationId xmlns:p14="http://schemas.microsoft.com/office/powerpoint/2010/main" val="2758777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6BBC0-9718-006B-4BB3-49DFF7EB0ABF}"/>
              </a:ext>
            </a:extLst>
          </p:cNvPr>
          <p:cNvSpPr>
            <a:spLocks noGrp="1"/>
          </p:cNvSpPr>
          <p:nvPr>
            <p:ph idx="1"/>
          </p:nvPr>
        </p:nvSpPr>
        <p:spPr>
          <a:xfrm>
            <a:off x="308919" y="382248"/>
            <a:ext cx="11574162" cy="6545773"/>
          </a:xfrm>
        </p:spPr>
        <p:txBody>
          <a:bodyPr>
            <a:normAutofit lnSpcReduction="10000"/>
          </a:bodyPr>
          <a:lstStyle/>
          <a:p>
            <a:pPr marL="0" indent="0" algn="just">
              <a:buNone/>
            </a:pPr>
            <a:r>
              <a:rPr lang="vi-VN" sz="7200" b="1" i="0" dirty="0">
                <a:effectLst/>
              </a:rPr>
              <a:t>ĐK. Con xin theo Chúa đến giây phút cuối cuộc đời, để đáp ân tình Ngài thương ban cho từ lâu. Con xin tha thiết thốt lên một lần nữa, là con quyết luôn theo Ngài.</a:t>
            </a:r>
            <a:endParaRPr lang="en-US" sz="7200" dirty="0"/>
          </a:p>
        </p:txBody>
      </p:sp>
      <p:sp>
        <p:nvSpPr>
          <p:cNvPr id="4" name="TextBox 3">
            <a:extLst>
              <a:ext uri="{FF2B5EF4-FFF2-40B4-BE49-F238E27FC236}">
                <a16:creationId xmlns:a16="http://schemas.microsoft.com/office/drawing/2014/main" id="{5417EA96-7495-4C1E-B510-049FD4BC37C0}"/>
              </a:ext>
            </a:extLst>
          </p:cNvPr>
          <p:cNvSpPr txBox="1"/>
          <p:nvPr/>
        </p:nvSpPr>
        <p:spPr>
          <a:xfrm>
            <a:off x="5334058" y="0"/>
            <a:ext cx="1556836"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THEO CHÚA</a:t>
            </a:r>
          </a:p>
        </p:txBody>
      </p:sp>
    </p:spTree>
    <p:extLst>
      <p:ext uri="{BB962C8B-B14F-4D97-AF65-F5344CB8AC3E}">
        <p14:creationId xmlns:p14="http://schemas.microsoft.com/office/powerpoint/2010/main" val="2250543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C8135F-502E-4030-30B6-36D5227A3D50}"/>
              </a:ext>
            </a:extLst>
          </p:cNvPr>
          <p:cNvSpPr>
            <a:spLocks noGrp="1"/>
          </p:cNvSpPr>
          <p:nvPr>
            <p:ph idx="1"/>
          </p:nvPr>
        </p:nvSpPr>
        <p:spPr>
          <a:xfrm>
            <a:off x="354227" y="348649"/>
            <a:ext cx="11458832" cy="4351338"/>
          </a:xfrm>
        </p:spPr>
        <p:txBody>
          <a:bodyPr>
            <a:noAutofit/>
          </a:bodyPr>
          <a:lstStyle/>
          <a:p>
            <a:pPr marL="0" indent="0" algn="just">
              <a:buNone/>
            </a:pPr>
            <a:r>
              <a:rPr lang="vi-VN" sz="6000" b="1" i="0" dirty="0">
                <a:effectLst/>
              </a:rPr>
              <a:t>2. Này Chúa hỡi, tâm hồn con thao thức suốt canh thâu. Chờ mong sao như đàn nai khao khát nước nguồn trào. Này Chúa hỡi, xin Ngài thương mau đến thăm viếng con. Vì con đây, đang hoài mong Chúa đến thăm hồn.</a:t>
            </a:r>
            <a:endParaRPr lang="en-US" sz="6000" b="1" i="0" dirty="0">
              <a:effectLst/>
            </a:endParaRPr>
          </a:p>
          <a:p>
            <a:pPr marL="0" indent="0" algn="just">
              <a:buNone/>
            </a:pPr>
            <a:br>
              <a:rPr lang="vi-VN" sz="6000" b="1" dirty="0"/>
            </a:br>
            <a:br>
              <a:rPr lang="vi-VN" sz="6000" b="1" dirty="0"/>
            </a:br>
            <a:endParaRPr lang="en-US" sz="6000" dirty="0"/>
          </a:p>
        </p:txBody>
      </p:sp>
      <p:sp>
        <p:nvSpPr>
          <p:cNvPr id="4" name="TextBox 3">
            <a:extLst>
              <a:ext uri="{FF2B5EF4-FFF2-40B4-BE49-F238E27FC236}">
                <a16:creationId xmlns:a16="http://schemas.microsoft.com/office/drawing/2014/main" id="{77477DC3-F4CC-47B5-9A25-6E7F943E8D44}"/>
              </a:ext>
            </a:extLst>
          </p:cNvPr>
          <p:cNvSpPr txBox="1"/>
          <p:nvPr/>
        </p:nvSpPr>
        <p:spPr>
          <a:xfrm>
            <a:off x="5334058" y="0"/>
            <a:ext cx="1556836"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THEO CHÚA</a:t>
            </a:r>
          </a:p>
        </p:txBody>
      </p:sp>
    </p:spTree>
    <p:extLst>
      <p:ext uri="{BB962C8B-B14F-4D97-AF65-F5344CB8AC3E}">
        <p14:creationId xmlns:p14="http://schemas.microsoft.com/office/powerpoint/2010/main" val="497525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6BBC0-9718-006B-4BB3-49DFF7EB0ABF}"/>
              </a:ext>
            </a:extLst>
          </p:cNvPr>
          <p:cNvSpPr>
            <a:spLocks noGrp="1"/>
          </p:cNvSpPr>
          <p:nvPr>
            <p:ph idx="1"/>
          </p:nvPr>
        </p:nvSpPr>
        <p:spPr>
          <a:xfrm>
            <a:off x="308919" y="382248"/>
            <a:ext cx="11574162" cy="6545773"/>
          </a:xfrm>
        </p:spPr>
        <p:txBody>
          <a:bodyPr>
            <a:normAutofit lnSpcReduction="10000"/>
          </a:bodyPr>
          <a:lstStyle/>
          <a:p>
            <a:pPr marL="0" indent="0" algn="just">
              <a:buNone/>
            </a:pPr>
            <a:r>
              <a:rPr lang="vi-VN" sz="7200" b="1" i="0" dirty="0">
                <a:effectLst/>
              </a:rPr>
              <a:t>ĐK. Con xin theo Chúa đến giây phút cuối cuộc đời, để đáp ân tình Ngài thương ban cho từ lâu. Con xin tha thiết thốt lên một lần nữa, là con quyết luôn theo Ngài.</a:t>
            </a:r>
            <a:endParaRPr lang="en-US" sz="7200" dirty="0"/>
          </a:p>
        </p:txBody>
      </p:sp>
      <p:sp>
        <p:nvSpPr>
          <p:cNvPr id="4" name="TextBox 3">
            <a:extLst>
              <a:ext uri="{FF2B5EF4-FFF2-40B4-BE49-F238E27FC236}">
                <a16:creationId xmlns:a16="http://schemas.microsoft.com/office/drawing/2014/main" id="{5417EA96-7495-4C1E-B510-049FD4BC37C0}"/>
              </a:ext>
            </a:extLst>
          </p:cNvPr>
          <p:cNvSpPr txBox="1"/>
          <p:nvPr/>
        </p:nvSpPr>
        <p:spPr>
          <a:xfrm>
            <a:off x="5334058" y="0"/>
            <a:ext cx="1556836"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THEO CHÚA</a:t>
            </a:r>
          </a:p>
        </p:txBody>
      </p:sp>
    </p:spTree>
    <p:extLst>
      <p:ext uri="{BB962C8B-B14F-4D97-AF65-F5344CB8AC3E}">
        <p14:creationId xmlns:p14="http://schemas.microsoft.com/office/powerpoint/2010/main" val="2731136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A8FA5C-C4C5-FCC6-9BB0-851831C69735}"/>
              </a:ext>
            </a:extLst>
          </p:cNvPr>
          <p:cNvSpPr>
            <a:spLocks noGrp="1"/>
          </p:cNvSpPr>
          <p:nvPr>
            <p:ph idx="1"/>
          </p:nvPr>
        </p:nvSpPr>
        <p:spPr>
          <a:xfrm>
            <a:off x="403654" y="307459"/>
            <a:ext cx="11368216" cy="5811838"/>
          </a:xfrm>
        </p:spPr>
        <p:txBody>
          <a:bodyPr>
            <a:noAutofit/>
          </a:bodyPr>
          <a:lstStyle/>
          <a:p>
            <a:pPr marL="0" indent="0" algn="just">
              <a:buNone/>
            </a:pPr>
            <a:r>
              <a:rPr lang="vi-VN" sz="6000" b="1" i="0" dirty="0">
                <a:effectLst/>
              </a:rPr>
              <a:t>3. Này Chúa hỡi, xin Ngài thương ban phúc cho con luôn. Dù ra sao không bội ơn Thiên Chúa ban đầy tràn. Dù thất tín, nhưng bền tâm tin Chúa luôn thứ tha. Tình Cha thương, ôi tình thương không bến không bờ</a:t>
            </a:r>
            <a:endParaRPr lang="en-US" sz="6000" dirty="0"/>
          </a:p>
        </p:txBody>
      </p:sp>
      <p:sp>
        <p:nvSpPr>
          <p:cNvPr id="4" name="TextBox 3">
            <a:extLst>
              <a:ext uri="{FF2B5EF4-FFF2-40B4-BE49-F238E27FC236}">
                <a16:creationId xmlns:a16="http://schemas.microsoft.com/office/drawing/2014/main" id="{1FC0CA28-15D9-408C-A822-8B806602F8A5}"/>
              </a:ext>
            </a:extLst>
          </p:cNvPr>
          <p:cNvSpPr txBox="1"/>
          <p:nvPr/>
        </p:nvSpPr>
        <p:spPr>
          <a:xfrm>
            <a:off x="5334058" y="0"/>
            <a:ext cx="1556836"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THEO CHÚA</a:t>
            </a:r>
          </a:p>
        </p:txBody>
      </p:sp>
    </p:spTree>
    <p:extLst>
      <p:ext uri="{BB962C8B-B14F-4D97-AF65-F5344CB8AC3E}">
        <p14:creationId xmlns:p14="http://schemas.microsoft.com/office/powerpoint/2010/main" val="1818281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06BBC0-9718-006B-4BB3-49DFF7EB0ABF}"/>
              </a:ext>
            </a:extLst>
          </p:cNvPr>
          <p:cNvSpPr>
            <a:spLocks noGrp="1"/>
          </p:cNvSpPr>
          <p:nvPr>
            <p:ph idx="1"/>
          </p:nvPr>
        </p:nvSpPr>
        <p:spPr>
          <a:xfrm>
            <a:off x="308919" y="382248"/>
            <a:ext cx="11574162" cy="6545773"/>
          </a:xfrm>
        </p:spPr>
        <p:txBody>
          <a:bodyPr>
            <a:normAutofit lnSpcReduction="10000"/>
          </a:bodyPr>
          <a:lstStyle/>
          <a:p>
            <a:pPr marL="0" indent="0" algn="just">
              <a:buNone/>
            </a:pPr>
            <a:r>
              <a:rPr lang="vi-VN" sz="7200" b="1" i="0" dirty="0">
                <a:effectLst/>
              </a:rPr>
              <a:t>ĐK. Con xin theo Chúa đến giây phút cuối cuộc đời, để đáp ân tình Ngài thương ban cho từ lâu. Con xin tha thiết thốt lên một lần nữa, là con quyết luôn theo Ngài.</a:t>
            </a:r>
            <a:endParaRPr lang="en-US" sz="7200" dirty="0"/>
          </a:p>
        </p:txBody>
      </p:sp>
      <p:sp>
        <p:nvSpPr>
          <p:cNvPr id="4" name="TextBox 3">
            <a:extLst>
              <a:ext uri="{FF2B5EF4-FFF2-40B4-BE49-F238E27FC236}">
                <a16:creationId xmlns:a16="http://schemas.microsoft.com/office/drawing/2014/main" id="{5417EA96-7495-4C1E-B510-049FD4BC37C0}"/>
              </a:ext>
            </a:extLst>
          </p:cNvPr>
          <p:cNvSpPr txBox="1"/>
          <p:nvPr/>
        </p:nvSpPr>
        <p:spPr>
          <a:xfrm>
            <a:off x="5334058" y="0"/>
            <a:ext cx="1556836" cy="369332"/>
          </a:xfrm>
          <a:prstGeom prst="rect">
            <a:avLst/>
          </a:prstGeom>
          <a:noFill/>
        </p:spPr>
        <p:txBody>
          <a:bodyPr wrap="none" rtlCol="0">
            <a:spAutoFit/>
          </a:bodyPr>
          <a:lstStyle/>
          <a:p>
            <a:r>
              <a:rPr lang="en-US" b="1">
                <a:latin typeface="Arial" panose="020B0604020202020204" pitchFamily="34" charset="0"/>
                <a:cs typeface="Arial" panose="020B0604020202020204" pitchFamily="34" charset="0"/>
              </a:rPr>
              <a:t>THEO CHÚA</a:t>
            </a:r>
          </a:p>
        </p:txBody>
      </p:sp>
    </p:spTree>
    <p:extLst>
      <p:ext uri="{BB962C8B-B14F-4D97-AF65-F5344CB8AC3E}">
        <p14:creationId xmlns:p14="http://schemas.microsoft.com/office/powerpoint/2010/main" val="17431064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292</Words>
  <Application>Microsoft Office PowerPoint</Application>
  <PresentationFormat>Widescreen</PresentationFormat>
  <Paragraphs>14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ANHBAO IT</cp:lastModifiedBy>
  <cp:revision>2</cp:revision>
  <dcterms:created xsi:type="dcterms:W3CDTF">2022-06-23T08:39:53Z</dcterms:created>
  <dcterms:modified xsi:type="dcterms:W3CDTF">2024-04-09T16:47:51Z</dcterms:modified>
</cp:coreProperties>
</file>