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3" r:id="rId5"/>
    <p:sldId id="261" r:id="rId6"/>
    <p:sldId id="262" r:id="rId7"/>
    <p:sldId id="264" r:id="rId8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08" y="35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09/04/2024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2CB6-2F79-4A72-8902-145CEFF0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14" y="142081"/>
            <a:ext cx="16200596" cy="581505"/>
          </a:xfrm>
        </p:spPr>
        <p:txBody>
          <a:bodyPr/>
          <a:lstStyle/>
          <a:p>
            <a:r>
              <a:rPr lang="en-US" sz="2800" b="1" dirty="0"/>
              <a:t>THIẾU NHI YÊU CHÚA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A08B-8E99-41A1-A052-C9F711961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50" y="599281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0000" b="1" dirty="0"/>
              <a:t>ĐK: Con yêu Chúa Chúa ơi, Chúa là hạnh phúc nhất đời, Chúa là mùa xuân xinh tươi, con xin Chúa Chúa ơi ! suốt đời lòng con yêu Chúa dâng trọn vầng tim thơ </a:t>
            </a:r>
            <a:r>
              <a:rPr lang="vi-VN" sz="10000" b="1"/>
              <a:t>ngây.</a:t>
            </a:r>
            <a:endParaRPr 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63667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B2B3D-E49B-4B7D-9AC1-42B774FF7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1" y="711361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2000" b="1" dirty="0"/>
              <a:t>1/ Chúa hãy dạy con yêu người và yêu Chúa, yêu Chúa như yêu mẹ Cha yêu người như yêu anh chị.</a:t>
            </a:r>
            <a:endParaRPr lang="en-US" sz="12000" b="1" dirty="0"/>
          </a:p>
          <a:p>
            <a:pPr marL="0" indent="0" algn="just">
              <a:buNone/>
            </a:pPr>
            <a:br>
              <a:rPr lang="vi-VN" sz="12000" b="1" dirty="0"/>
            </a:br>
            <a:endParaRPr lang="en-US" sz="12000" b="1" dirty="0"/>
          </a:p>
        </p:txBody>
      </p:sp>
    </p:spTree>
    <p:extLst>
      <p:ext uri="{BB962C8B-B14F-4D97-AF65-F5344CB8AC3E}">
        <p14:creationId xmlns:p14="http://schemas.microsoft.com/office/powerpoint/2010/main" val="2478130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B9C25-6819-4922-8215-27735D345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939" y="863761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1500" b="1" dirty="0"/>
              <a:t>2/ Chúa hãy dạy con vâng lời mẹ cha kính mến luôn sống theo những lời khuyên, trọn đời con thơ ngoan hiền.</a:t>
            </a:r>
            <a:endParaRPr lang="en-US" sz="9600" b="1" dirty="0"/>
          </a:p>
        </p:txBody>
      </p:sp>
    </p:spTree>
    <p:extLst>
      <p:ext uri="{BB962C8B-B14F-4D97-AF65-F5344CB8AC3E}">
        <p14:creationId xmlns:p14="http://schemas.microsoft.com/office/powerpoint/2010/main" val="2392955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2CB6-2F79-4A72-8902-145CEFF0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14" y="142081"/>
            <a:ext cx="16200596" cy="581505"/>
          </a:xfrm>
        </p:spPr>
        <p:txBody>
          <a:bodyPr/>
          <a:lstStyle/>
          <a:p>
            <a:r>
              <a:rPr lang="en-US" sz="2800" b="1" dirty="0"/>
              <a:t>THIẾU NHI YÊU CHÚA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A08B-8E99-41A1-A052-C9F711961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50" y="599281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0000" b="1" dirty="0"/>
              <a:t>ĐK: Con yêu Chúa Chúa ơi, Chúa là hạnh phúc nhất đời, Chúa là mùa xuân xinh tươi, con xin Chúa Chúa ơi ! suốt đời lòng con yêu Chúa dâng trọn vầng tim thơ </a:t>
            </a:r>
            <a:r>
              <a:rPr lang="vi-VN" sz="10000" b="1"/>
              <a:t>ngây.</a:t>
            </a:r>
            <a:endParaRPr 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543275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FA2D0-6CC6-43F5-9BAA-B7C5E191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8391-C003-41AF-8EC9-C067FA63E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034" y="433065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1500" b="1" dirty="0"/>
              <a:t>3/ </a:t>
            </a:r>
            <a:r>
              <a:rPr lang="vi-VN" sz="11500" b="1" dirty="0"/>
              <a:t>Chúa hãy dạy con trong từng lời ăn tiếng nói, luôn biết đơn sơ thành tâm, thắm hồng con tim chân thật.</a:t>
            </a:r>
            <a:endParaRPr lang="en-US" sz="11500" b="1" dirty="0"/>
          </a:p>
        </p:txBody>
      </p:sp>
    </p:spTree>
    <p:extLst>
      <p:ext uri="{BB962C8B-B14F-4D97-AF65-F5344CB8AC3E}">
        <p14:creationId xmlns:p14="http://schemas.microsoft.com/office/powerpoint/2010/main" val="341065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2B4B1-9D5E-4F27-B757-5D3BD9BA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94C8-33CA-48DD-BB1E-168E97220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2" y="0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1500" b="1" dirty="0"/>
              <a:t>4/ </a:t>
            </a:r>
            <a:r>
              <a:rPr lang="vi-VN" sz="11500" b="1" dirty="0"/>
              <a:t>Chúa hãy dạy con luôn tìm về nhà Chúa, dâng lễ chuyên chăm nguyện xin, nên bạn Giêsu trong đời.</a:t>
            </a:r>
            <a:endParaRPr lang="en-US" sz="11500" b="1" dirty="0"/>
          </a:p>
          <a:p>
            <a:pPr marL="0" indent="0" algn="just">
              <a:buNone/>
            </a:pPr>
            <a:endParaRPr lang="en-US" sz="11500" dirty="0"/>
          </a:p>
        </p:txBody>
      </p:sp>
    </p:spTree>
    <p:extLst>
      <p:ext uri="{BB962C8B-B14F-4D97-AF65-F5344CB8AC3E}">
        <p14:creationId xmlns:p14="http://schemas.microsoft.com/office/powerpoint/2010/main" val="3201723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2CB6-2F79-4A72-8902-145CEFF04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14" y="142081"/>
            <a:ext cx="16200596" cy="581505"/>
          </a:xfrm>
        </p:spPr>
        <p:txBody>
          <a:bodyPr/>
          <a:lstStyle/>
          <a:p>
            <a:r>
              <a:rPr lang="en-US" sz="2800" b="1" dirty="0"/>
              <a:t>THIẾU NHI YÊU CHÚA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8A08B-8E99-41A1-A052-C9F711961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50" y="599281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0000" b="1" dirty="0"/>
              <a:t>ĐK: Con yêu Chúa Chúa ơi, Chúa là hạnh phúc nhất đời, Chúa là mùa xuân xinh tươi, con xin Chúa Chúa ơi ! suốt đời lòng con yêu Chúa dâng trọn vầng tim thơ </a:t>
            </a:r>
            <a:r>
              <a:rPr lang="vi-VN" sz="10000" b="1"/>
              <a:t>ngây.</a:t>
            </a:r>
            <a:endParaRPr 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539676000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6971</TotalTime>
  <Words>239</Words>
  <Application>Microsoft Office PowerPoint</Application>
  <PresentationFormat>Custom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Default Design</vt:lpstr>
      <vt:lpstr>THIẾU NHI YÊU CHÚA</vt:lpstr>
      <vt:lpstr>PowerPoint Presentation</vt:lpstr>
      <vt:lpstr>PowerPoint Presentation</vt:lpstr>
      <vt:lpstr>THIẾU NHI YÊU CHÚA</vt:lpstr>
      <vt:lpstr>PowerPoint Presentation</vt:lpstr>
      <vt:lpstr>PowerPoint Presentation</vt:lpstr>
      <vt:lpstr>THIẾU NHI YÊU CHÚA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170</cp:revision>
  <dcterms:created xsi:type="dcterms:W3CDTF">2011-08-20T01:52:59Z</dcterms:created>
  <dcterms:modified xsi:type="dcterms:W3CDTF">2024-04-09T17:06:04Z</dcterms:modified>
</cp:coreProperties>
</file>