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2"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7381-7D58-4C11-966D-1752CDF01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D4DAC8-4C3A-48CC-B78C-AC3DBF463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A84C14-E504-44D4-8449-567FB89DFD77}"/>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5" name="Footer Placeholder 4">
            <a:extLst>
              <a:ext uri="{FF2B5EF4-FFF2-40B4-BE49-F238E27FC236}">
                <a16:creationId xmlns:a16="http://schemas.microsoft.com/office/drawing/2014/main" id="{A3FC364A-1440-438F-94D6-7080EE0BF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CF6DE-C1B3-41C1-8C70-C5CCF1B1A41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72550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3423-B36C-4B28-9112-157AEA181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89A73-8CEB-4FB7-A675-F11B5A46C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048B5-5228-41CB-9349-A2036D6410A3}"/>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5" name="Footer Placeholder 4">
            <a:extLst>
              <a:ext uri="{FF2B5EF4-FFF2-40B4-BE49-F238E27FC236}">
                <a16:creationId xmlns:a16="http://schemas.microsoft.com/office/drawing/2014/main" id="{D9F53DF9-852B-4E45-9545-43815C2C5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DF411-8A61-4F2A-9A3C-157B7714A19D}"/>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90789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65B27-4EBB-4A77-8812-D82CF31F85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D799E0-8FDD-404D-AAF3-BCEA6721D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0F970-662D-41A3-BF8A-6561FA8BE830}"/>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5" name="Footer Placeholder 4">
            <a:extLst>
              <a:ext uri="{FF2B5EF4-FFF2-40B4-BE49-F238E27FC236}">
                <a16:creationId xmlns:a16="http://schemas.microsoft.com/office/drawing/2014/main" id="{8FBCFA1E-1FED-4831-828A-0D6E9655A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4C658-7994-4F94-B2CA-3581C6E9685D}"/>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87707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6292-8DB6-402F-8893-CD78F86B7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2BFF82-5443-4CB3-8F83-E445A8189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0F65F-4E28-4A28-B961-C912F5E20572}"/>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5" name="Footer Placeholder 4">
            <a:extLst>
              <a:ext uri="{FF2B5EF4-FFF2-40B4-BE49-F238E27FC236}">
                <a16:creationId xmlns:a16="http://schemas.microsoft.com/office/drawing/2014/main" id="{C662C3E9-8AC8-4D49-9D20-F375F517B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42386-5021-4CCE-800C-DDF18B210BBC}"/>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2904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5E2C-EA64-4DFE-800B-9958B75D2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C8236-C0B7-41AB-9B80-72FC1F1ED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CE7923-8FE2-4AF1-9D49-9E8B691A2267}"/>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5" name="Footer Placeholder 4">
            <a:extLst>
              <a:ext uri="{FF2B5EF4-FFF2-40B4-BE49-F238E27FC236}">
                <a16:creationId xmlns:a16="http://schemas.microsoft.com/office/drawing/2014/main" id="{FF0664B9-DF29-46B6-8A53-DDA0BCFE5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B6508-9802-4DD9-B7CC-600AD8FE81F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145982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76F4-1225-4C29-ACB7-4977216C7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93D88-BA69-449D-9EE2-29BDA9AD76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96A98-DDE8-481C-B724-7915CC6F3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B3DF3-B35D-4C67-BD53-6006AF501C40}"/>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6" name="Footer Placeholder 5">
            <a:extLst>
              <a:ext uri="{FF2B5EF4-FFF2-40B4-BE49-F238E27FC236}">
                <a16:creationId xmlns:a16="http://schemas.microsoft.com/office/drawing/2014/main" id="{628D7DEB-C59A-41CE-B6C1-6C1F17D97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D7F27-EF53-4CB3-9F6F-D1CD9B8E5037}"/>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2630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02CA-DFD8-4B81-8FCC-23961ED14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188F8-67A3-4E38-BB4C-24A6708CB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B1BE2-AF62-4727-80AD-6935C1D74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24709-37CA-4CC3-B238-EEB54E597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B5287-841D-4D6F-8A1B-87DF74CBF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CF1943-C7BB-4510-80F4-C255E5EAAEE3}"/>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8" name="Footer Placeholder 7">
            <a:extLst>
              <a:ext uri="{FF2B5EF4-FFF2-40B4-BE49-F238E27FC236}">
                <a16:creationId xmlns:a16="http://schemas.microsoft.com/office/drawing/2014/main" id="{B29848B0-8297-478F-9C1E-88084762B9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E35F3-B7F2-45FA-9268-F040E2F51E9A}"/>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200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20B7-FEFE-47E6-BB64-E37093F3B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F6B78E-CF41-4D06-A6B5-8E88BDDF09EF}"/>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4" name="Footer Placeholder 3">
            <a:extLst>
              <a:ext uri="{FF2B5EF4-FFF2-40B4-BE49-F238E27FC236}">
                <a16:creationId xmlns:a16="http://schemas.microsoft.com/office/drawing/2014/main" id="{E054B93E-2690-42CC-9413-6A5C6BC348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A32393-7699-4B24-96F2-37FAC12C963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340447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4EF66-EC03-4F34-A157-A6DCDE2B253D}"/>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3" name="Footer Placeholder 2">
            <a:extLst>
              <a:ext uri="{FF2B5EF4-FFF2-40B4-BE49-F238E27FC236}">
                <a16:creationId xmlns:a16="http://schemas.microsoft.com/office/drawing/2014/main" id="{7B0EDE38-BA92-4A13-B9EB-B4D2BB17AE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83944B-50D8-4379-A0EA-06A80F2F67D0}"/>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0674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383E-C6BC-45DC-BA32-64EED8AFE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A2B8F-EE7F-4F67-A636-96CC21B70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9EFC33-78D4-43A5-B6CB-7521A34C7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FF696-5EB2-4557-8CC1-F35F534D78CE}"/>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6" name="Footer Placeholder 5">
            <a:extLst>
              <a:ext uri="{FF2B5EF4-FFF2-40B4-BE49-F238E27FC236}">
                <a16:creationId xmlns:a16="http://schemas.microsoft.com/office/drawing/2014/main" id="{22879F3B-8CFE-4CD2-9529-E2B70E1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8BC18-2931-40FB-AFDF-B159C1ABCC8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19452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47C1-3DC8-47D1-A5C1-F63B26E6D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30D810-D1A8-4F03-8E83-367405147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4FDAFA-C61B-44E7-AB4B-EA9FA8AAB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300C4-4930-4B26-B83F-384107B5F48D}"/>
              </a:ext>
            </a:extLst>
          </p:cNvPr>
          <p:cNvSpPr>
            <a:spLocks noGrp="1"/>
          </p:cNvSpPr>
          <p:nvPr>
            <p:ph type="dt" sz="half" idx="10"/>
          </p:nvPr>
        </p:nvSpPr>
        <p:spPr/>
        <p:txBody>
          <a:bodyPr/>
          <a:lstStyle/>
          <a:p>
            <a:fld id="{DCBCDE15-6BCF-4725-8969-B1A38E2A5322}" type="datetimeFigureOut">
              <a:rPr lang="en-US" smtClean="0"/>
              <a:t>4/9/2024</a:t>
            </a:fld>
            <a:endParaRPr lang="en-US"/>
          </a:p>
        </p:txBody>
      </p:sp>
      <p:sp>
        <p:nvSpPr>
          <p:cNvPr id="6" name="Footer Placeholder 5">
            <a:extLst>
              <a:ext uri="{FF2B5EF4-FFF2-40B4-BE49-F238E27FC236}">
                <a16:creationId xmlns:a16="http://schemas.microsoft.com/office/drawing/2014/main" id="{E8A3E065-6993-4385-B3A4-EB8C624DB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5ED56-C387-49B1-BD19-E074E7170733}"/>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9359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21ADC-4C66-404D-85C6-114C52EA9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6E845-C9A3-45F0-B650-5670C3449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50D43-3019-4557-9B05-E88AEA824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CDE15-6BCF-4725-8969-B1A38E2A5322}" type="datetimeFigureOut">
              <a:rPr lang="en-US" smtClean="0"/>
              <a:t>4/9/2024</a:t>
            </a:fld>
            <a:endParaRPr lang="en-US"/>
          </a:p>
        </p:txBody>
      </p:sp>
      <p:sp>
        <p:nvSpPr>
          <p:cNvPr id="5" name="Footer Placeholder 4">
            <a:extLst>
              <a:ext uri="{FF2B5EF4-FFF2-40B4-BE49-F238E27FC236}">
                <a16:creationId xmlns:a16="http://schemas.microsoft.com/office/drawing/2014/main" id="{0CEBAF00-619D-4FD2-9B2B-4F6236554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A60DE2-2982-4B0E-BA27-75DCF9151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5DA9B-3B56-43DA-995D-D09B82D2843D}" type="slidenum">
              <a:rPr lang="en-US" smtClean="0"/>
              <a:t>‹#›</a:t>
            </a:fld>
            <a:endParaRPr lang="en-US"/>
          </a:p>
        </p:txBody>
      </p:sp>
    </p:spTree>
    <p:extLst>
      <p:ext uri="{BB962C8B-B14F-4D97-AF65-F5344CB8AC3E}">
        <p14:creationId xmlns:p14="http://schemas.microsoft.com/office/powerpoint/2010/main" val="3497869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E904-679E-4DCF-89F5-655F7960C79C}"/>
              </a:ext>
            </a:extLst>
          </p:cNvPr>
          <p:cNvSpPr>
            <a:spLocks noGrp="1"/>
          </p:cNvSpPr>
          <p:nvPr>
            <p:ph type="title"/>
          </p:nvPr>
        </p:nvSpPr>
        <p:spPr>
          <a:xfrm>
            <a:off x="838200" y="47133"/>
            <a:ext cx="10515600" cy="505834"/>
          </a:xfrm>
        </p:spPr>
        <p:txBody>
          <a:bodyPr>
            <a:normAutofit/>
          </a:bodyPr>
          <a:lstStyle/>
          <a:p>
            <a:pPr algn="ctr"/>
            <a:r>
              <a:rPr lang="en-US" sz="2400" b="1">
                <a:latin typeface="Arial" panose="020B0604020202020204" pitchFamily="34" charset="0"/>
                <a:cs typeface="Arial" panose="020B0604020202020204" pitchFamily="34" charset="0"/>
              </a:rPr>
              <a:t>THỜ LẠY CHÚA</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06CF658-39C0-43E1-95E4-B089E33380C5}"/>
              </a:ext>
            </a:extLst>
          </p:cNvPr>
          <p:cNvSpPr>
            <a:spLocks noGrp="1"/>
          </p:cNvSpPr>
          <p:nvPr>
            <p:ph idx="1"/>
          </p:nvPr>
        </p:nvSpPr>
        <p:spPr>
          <a:xfrm>
            <a:off x="358219" y="611121"/>
            <a:ext cx="11500702" cy="4351338"/>
          </a:xfrm>
        </p:spPr>
        <p:txBody>
          <a:bodyPr>
            <a:noAutofit/>
          </a:bodyPr>
          <a:lstStyle/>
          <a:p>
            <a:pPr marL="0" indent="0" algn="just">
              <a:buNone/>
            </a:pPr>
            <a:r>
              <a:rPr lang="vi-VN" sz="6800" b="1" dirty="0"/>
              <a:t>ĐK: Thờ lạy Chúa! Thờ lạy Chúa! Uy quyền khả ái trong hình bánh náu thân. Thờ lạy Chúa! Thờ lạy Chúa! Uy quyền khả ái nương mình dưới thế trần.</a:t>
            </a:r>
            <a:br>
              <a:rPr lang="vi-VN" sz="6800" b="1" dirty="0"/>
            </a:br>
            <a:endParaRPr lang="en-US" sz="6800" b="1" dirty="0"/>
          </a:p>
        </p:txBody>
      </p:sp>
    </p:spTree>
    <p:extLst>
      <p:ext uri="{BB962C8B-B14F-4D97-AF65-F5344CB8AC3E}">
        <p14:creationId xmlns:p14="http://schemas.microsoft.com/office/powerpoint/2010/main" val="87838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DDA38-AF19-4DC6-A7C8-10D3E2783E61}"/>
              </a:ext>
            </a:extLst>
          </p:cNvPr>
          <p:cNvSpPr>
            <a:spLocks noGrp="1"/>
          </p:cNvSpPr>
          <p:nvPr>
            <p:ph idx="1"/>
          </p:nvPr>
        </p:nvSpPr>
        <p:spPr>
          <a:xfrm>
            <a:off x="339364" y="374003"/>
            <a:ext cx="11462995" cy="4351338"/>
          </a:xfrm>
        </p:spPr>
        <p:txBody>
          <a:bodyPr>
            <a:noAutofit/>
          </a:bodyPr>
          <a:lstStyle/>
          <a:p>
            <a:pPr marL="0" indent="0" algn="just">
              <a:buNone/>
            </a:pPr>
            <a:r>
              <a:rPr lang="vi-VN" sz="5400" b="1" dirty="0"/>
              <a:t>1. Hồi tưởng xưa kia Cha đã hy sinh nằm thánh giá, lòng thương mến bao la còn chưa thỏa tâm Cha, mà nay Cha đến dưỡng nuôi bao hồn bơ vơ, này của an quý giá mình Cha đây sẵn chờ, chúng con xin thành tâm mến Cha, chúng con xin thành tâm kính </a:t>
            </a:r>
            <a:r>
              <a:rPr lang="vi-VN" sz="5400" b="1"/>
              <a:t>thờ.</a:t>
            </a:r>
            <a:endParaRPr lang="en-US" sz="5400" b="1" dirty="0"/>
          </a:p>
        </p:txBody>
      </p:sp>
      <p:sp>
        <p:nvSpPr>
          <p:cNvPr id="4" name="Title 1">
            <a:extLst>
              <a:ext uri="{FF2B5EF4-FFF2-40B4-BE49-F238E27FC236}">
                <a16:creationId xmlns:a16="http://schemas.microsoft.com/office/drawing/2014/main" id="{73D9E375-75B8-46C3-B873-1341E182E577}"/>
              </a:ext>
            </a:extLst>
          </p:cNvPr>
          <p:cNvSpPr txBox="1">
            <a:spLocks/>
          </p:cNvSpPr>
          <p:nvPr/>
        </p:nvSpPr>
        <p:spPr>
          <a:xfrm>
            <a:off x="838200" y="47133"/>
            <a:ext cx="10515600" cy="505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THỜ LẠY CHÚA</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07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E904-679E-4DCF-89F5-655F7960C79C}"/>
              </a:ext>
            </a:extLst>
          </p:cNvPr>
          <p:cNvSpPr>
            <a:spLocks noGrp="1"/>
          </p:cNvSpPr>
          <p:nvPr>
            <p:ph type="title"/>
          </p:nvPr>
        </p:nvSpPr>
        <p:spPr>
          <a:xfrm>
            <a:off x="838200" y="47133"/>
            <a:ext cx="10515600" cy="505834"/>
          </a:xfrm>
        </p:spPr>
        <p:txBody>
          <a:bodyPr>
            <a:normAutofit/>
          </a:bodyPr>
          <a:lstStyle/>
          <a:p>
            <a:pPr algn="ctr"/>
            <a:r>
              <a:rPr lang="en-US" sz="2400" b="1">
                <a:latin typeface="Arial" panose="020B0604020202020204" pitchFamily="34" charset="0"/>
                <a:cs typeface="Arial" panose="020B0604020202020204" pitchFamily="34" charset="0"/>
              </a:rPr>
              <a:t>THỜ LẠY CHÚA</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06CF658-39C0-43E1-95E4-B089E33380C5}"/>
              </a:ext>
            </a:extLst>
          </p:cNvPr>
          <p:cNvSpPr>
            <a:spLocks noGrp="1"/>
          </p:cNvSpPr>
          <p:nvPr>
            <p:ph idx="1"/>
          </p:nvPr>
        </p:nvSpPr>
        <p:spPr>
          <a:xfrm>
            <a:off x="358219" y="611121"/>
            <a:ext cx="11500702" cy="4351338"/>
          </a:xfrm>
        </p:spPr>
        <p:txBody>
          <a:bodyPr>
            <a:noAutofit/>
          </a:bodyPr>
          <a:lstStyle/>
          <a:p>
            <a:pPr marL="0" indent="0" algn="just">
              <a:buNone/>
            </a:pPr>
            <a:r>
              <a:rPr lang="vi-VN" sz="6800" b="1" dirty="0"/>
              <a:t>ĐK: Thờ lạy Chúa! Thờ lạy Chúa! Uy quyền khả ái trong hình bánh náu thân. Thờ lạy Chúa! Thờ lạy Chúa! Uy quyền khả ái nương mình dưới thế trần.</a:t>
            </a:r>
            <a:br>
              <a:rPr lang="vi-VN" sz="6800" b="1" dirty="0"/>
            </a:br>
            <a:endParaRPr lang="en-US" sz="6800" b="1" dirty="0"/>
          </a:p>
        </p:txBody>
      </p:sp>
    </p:spTree>
    <p:extLst>
      <p:ext uri="{BB962C8B-B14F-4D97-AF65-F5344CB8AC3E}">
        <p14:creationId xmlns:p14="http://schemas.microsoft.com/office/powerpoint/2010/main" val="128735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EA739-1B96-435B-A1F4-E3897889C35F}"/>
              </a:ext>
            </a:extLst>
          </p:cNvPr>
          <p:cNvSpPr>
            <a:spLocks noGrp="1"/>
          </p:cNvSpPr>
          <p:nvPr>
            <p:ph idx="1"/>
          </p:nvPr>
        </p:nvSpPr>
        <p:spPr>
          <a:xfrm>
            <a:off x="301658" y="412260"/>
            <a:ext cx="11642103" cy="4351338"/>
          </a:xfrm>
        </p:spPr>
        <p:txBody>
          <a:bodyPr>
            <a:noAutofit/>
          </a:bodyPr>
          <a:lstStyle/>
          <a:p>
            <a:pPr marL="0" indent="0" algn="just">
              <a:buNone/>
            </a:pPr>
            <a:r>
              <a:rPr lang="vi-VN" sz="5300" b="1" dirty="0"/>
              <a:t>2. Và tổ tông xưa thu </a:t>
            </a:r>
            <a:r>
              <a:rPr lang="vi-VN" sz="5300" b="1"/>
              <a:t>tích Man-na </a:t>
            </a:r>
            <a:r>
              <a:rPr lang="vi-VN" sz="5300" b="1" dirty="0"/>
              <a:t>dành sức sống. Đường quê có lao công mà kôg quản long đong, nhờ Cha nuôi dưỡng khiến trên dương gian đầy gai chông. ngàn hiểm nguy chất đống hồn con bước đến cùng, Tới Quê Thiên Đàng con ước mong, Có Cha lẻ nào con nản </a:t>
            </a:r>
            <a:r>
              <a:rPr lang="vi-VN" sz="5300" b="1"/>
              <a:t>lòng.</a:t>
            </a:r>
            <a:endParaRPr lang="en-US" sz="5300" b="1" dirty="0"/>
          </a:p>
        </p:txBody>
      </p:sp>
      <p:sp>
        <p:nvSpPr>
          <p:cNvPr id="4" name="Title 1">
            <a:extLst>
              <a:ext uri="{FF2B5EF4-FFF2-40B4-BE49-F238E27FC236}">
                <a16:creationId xmlns:a16="http://schemas.microsoft.com/office/drawing/2014/main" id="{5E29B75D-6B0C-4ED6-8626-A38BF284EDA2}"/>
              </a:ext>
            </a:extLst>
          </p:cNvPr>
          <p:cNvSpPr>
            <a:spLocks noGrp="1"/>
          </p:cNvSpPr>
          <p:nvPr>
            <p:ph type="title"/>
          </p:nvPr>
        </p:nvSpPr>
        <p:spPr>
          <a:xfrm>
            <a:off x="838200" y="47133"/>
            <a:ext cx="10515600" cy="505834"/>
          </a:xfrm>
        </p:spPr>
        <p:txBody>
          <a:bodyPr>
            <a:normAutofit/>
          </a:bodyPr>
          <a:lstStyle/>
          <a:p>
            <a:pPr algn="ctr"/>
            <a:r>
              <a:rPr lang="en-US" sz="2400" b="1">
                <a:latin typeface="Arial" panose="020B0604020202020204" pitchFamily="34" charset="0"/>
                <a:cs typeface="Arial" panose="020B0604020202020204" pitchFamily="34" charset="0"/>
              </a:rPr>
              <a:t>THỜ LẠY CHÚA</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4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E904-679E-4DCF-89F5-655F7960C79C}"/>
              </a:ext>
            </a:extLst>
          </p:cNvPr>
          <p:cNvSpPr>
            <a:spLocks noGrp="1"/>
          </p:cNvSpPr>
          <p:nvPr>
            <p:ph type="title"/>
          </p:nvPr>
        </p:nvSpPr>
        <p:spPr>
          <a:xfrm>
            <a:off x="838200" y="47133"/>
            <a:ext cx="10515600" cy="505834"/>
          </a:xfrm>
        </p:spPr>
        <p:txBody>
          <a:bodyPr>
            <a:normAutofit/>
          </a:bodyPr>
          <a:lstStyle/>
          <a:p>
            <a:pPr algn="ctr"/>
            <a:r>
              <a:rPr lang="en-US" sz="2400" b="1">
                <a:latin typeface="Arial" panose="020B0604020202020204" pitchFamily="34" charset="0"/>
                <a:cs typeface="Arial" panose="020B0604020202020204" pitchFamily="34" charset="0"/>
              </a:rPr>
              <a:t>THỜ LẠY CHÚA</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06CF658-39C0-43E1-95E4-B089E33380C5}"/>
              </a:ext>
            </a:extLst>
          </p:cNvPr>
          <p:cNvSpPr>
            <a:spLocks noGrp="1"/>
          </p:cNvSpPr>
          <p:nvPr>
            <p:ph idx="1"/>
          </p:nvPr>
        </p:nvSpPr>
        <p:spPr>
          <a:xfrm>
            <a:off x="358219" y="611121"/>
            <a:ext cx="11500702" cy="4351338"/>
          </a:xfrm>
        </p:spPr>
        <p:txBody>
          <a:bodyPr>
            <a:noAutofit/>
          </a:bodyPr>
          <a:lstStyle/>
          <a:p>
            <a:pPr marL="0" indent="0" algn="just">
              <a:buNone/>
            </a:pPr>
            <a:r>
              <a:rPr lang="vi-VN" sz="6800" b="1" dirty="0"/>
              <a:t>ĐK: Thờ lạy Chúa! Thờ lạy Chúa! Uy quyền khả ái trong hình bánh náu thân. Thờ lạy Chúa! Thờ lạy Chúa! Uy quyền khả ái nương mình dưới thế trần.</a:t>
            </a:r>
            <a:br>
              <a:rPr lang="vi-VN" sz="6800" b="1" dirty="0"/>
            </a:br>
            <a:endParaRPr lang="en-US" sz="6800" b="1" dirty="0"/>
          </a:p>
        </p:txBody>
      </p:sp>
    </p:spTree>
    <p:extLst>
      <p:ext uri="{BB962C8B-B14F-4D97-AF65-F5344CB8AC3E}">
        <p14:creationId xmlns:p14="http://schemas.microsoft.com/office/powerpoint/2010/main" val="12396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4D710-9F09-4E64-9ED0-9F6942663401}"/>
              </a:ext>
            </a:extLst>
          </p:cNvPr>
          <p:cNvSpPr>
            <a:spLocks noGrp="1"/>
          </p:cNvSpPr>
          <p:nvPr>
            <p:ph idx="1"/>
          </p:nvPr>
        </p:nvSpPr>
        <p:spPr>
          <a:xfrm>
            <a:off x="301658" y="195308"/>
            <a:ext cx="11547835" cy="4351338"/>
          </a:xfrm>
        </p:spPr>
        <p:txBody>
          <a:bodyPr>
            <a:noAutofit/>
          </a:bodyPr>
          <a:lstStyle/>
          <a:p>
            <a:pPr marL="0" indent="0" algn="just">
              <a:buNone/>
            </a:pPr>
            <a:r>
              <a:rPr lang="vi-VN" sz="5400" b="1" dirty="0"/>
              <a:t>3. Rồi trải bao lâu Cha vẫn không quên lời đã </a:t>
            </a:r>
            <a:r>
              <a:rPr lang="vi-VN" sz="5400" b="1"/>
              <a:t>hứa.</a:t>
            </a:r>
            <a:r>
              <a:rPr lang="en-US" sz="5400" b="1"/>
              <a:t> </a:t>
            </a:r>
            <a:r>
              <a:rPr lang="vi-VN" sz="5400" b="1"/>
              <a:t>Rằng </a:t>
            </a:r>
            <a:r>
              <a:rPr lang="vi-VN" sz="5400" b="1" dirty="0"/>
              <a:t>ai mắc gian nan, tìm yên ui </a:t>
            </a:r>
            <a:r>
              <a:rPr lang="vi-VN" sz="5400" b="1"/>
              <a:t>Cha ban. </a:t>
            </a:r>
            <a:r>
              <a:rPr lang="vi-VN" sz="5400" b="1" dirty="0"/>
              <a:t>Thì nay con đến với phép Tánh Thể đầy </a:t>
            </a:r>
            <a:r>
              <a:rPr lang="vi-VN" sz="5400" b="1"/>
              <a:t>khoan nhân. </a:t>
            </a:r>
            <a:r>
              <a:rPr lang="vi-VN" sz="5400" b="1" dirty="0"/>
              <a:t>Mà kể cơn túng bấn cầu mong Cha </a:t>
            </a:r>
            <a:r>
              <a:rPr lang="vi-VN" sz="5400" b="1"/>
              <a:t>đỡ đần. </a:t>
            </a:r>
            <a:r>
              <a:rPr lang="vi-VN" sz="5400" b="1" dirty="0"/>
              <a:t>Chúa Thánh Thể ngự nới thế gian. Xót thương nhân loại không có ngần.</a:t>
            </a:r>
            <a:endParaRPr lang="en-US" sz="5400" b="1" dirty="0"/>
          </a:p>
        </p:txBody>
      </p:sp>
      <p:sp>
        <p:nvSpPr>
          <p:cNvPr id="4" name="Title 1">
            <a:extLst>
              <a:ext uri="{FF2B5EF4-FFF2-40B4-BE49-F238E27FC236}">
                <a16:creationId xmlns:a16="http://schemas.microsoft.com/office/drawing/2014/main" id="{56794341-BDAA-47AF-B52F-B4002397DDF6}"/>
              </a:ext>
            </a:extLst>
          </p:cNvPr>
          <p:cNvSpPr txBox="1">
            <a:spLocks/>
          </p:cNvSpPr>
          <p:nvPr/>
        </p:nvSpPr>
        <p:spPr>
          <a:xfrm>
            <a:off x="838200" y="47133"/>
            <a:ext cx="10515600" cy="505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THỜ LẠY CHÚA</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30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E904-679E-4DCF-89F5-655F7960C79C}"/>
              </a:ext>
            </a:extLst>
          </p:cNvPr>
          <p:cNvSpPr>
            <a:spLocks noGrp="1"/>
          </p:cNvSpPr>
          <p:nvPr>
            <p:ph type="title"/>
          </p:nvPr>
        </p:nvSpPr>
        <p:spPr>
          <a:xfrm>
            <a:off x="838200" y="47133"/>
            <a:ext cx="10515600" cy="505834"/>
          </a:xfrm>
        </p:spPr>
        <p:txBody>
          <a:bodyPr>
            <a:normAutofit/>
          </a:bodyPr>
          <a:lstStyle/>
          <a:p>
            <a:pPr algn="ctr"/>
            <a:r>
              <a:rPr lang="en-US" sz="2400" b="1">
                <a:latin typeface="Arial" panose="020B0604020202020204" pitchFamily="34" charset="0"/>
                <a:cs typeface="Arial" panose="020B0604020202020204" pitchFamily="34" charset="0"/>
              </a:rPr>
              <a:t>THỜ LẠY CHÚA</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06CF658-39C0-43E1-95E4-B089E33380C5}"/>
              </a:ext>
            </a:extLst>
          </p:cNvPr>
          <p:cNvSpPr>
            <a:spLocks noGrp="1"/>
          </p:cNvSpPr>
          <p:nvPr>
            <p:ph idx="1"/>
          </p:nvPr>
        </p:nvSpPr>
        <p:spPr>
          <a:xfrm>
            <a:off x="358219" y="611121"/>
            <a:ext cx="11500702" cy="4351338"/>
          </a:xfrm>
        </p:spPr>
        <p:txBody>
          <a:bodyPr>
            <a:noAutofit/>
          </a:bodyPr>
          <a:lstStyle/>
          <a:p>
            <a:pPr marL="0" indent="0" algn="just">
              <a:buNone/>
            </a:pPr>
            <a:r>
              <a:rPr lang="vi-VN" sz="6800" b="1" dirty="0"/>
              <a:t>ĐK: Thờ lạy Chúa! Thờ lạy Chúa! Uy quyền khả ái trong hình bánh náu thân. Thờ lạy Chúa! Thờ lạy Chúa! Uy quyền khả ái nương mình dưới thế trần.</a:t>
            </a:r>
            <a:br>
              <a:rPr lang="vi-VN" sz="6800" b="1" dirty="0"/>
            </a:br>
            <a:endParaRPr lang="en-US" sz="6800" b="1" dirty="0"/>
          </a:p>
        </p:txBody>
      </p:sp>
    </p:spTree>
    <p:extLst>
      <p:ext uri="{BB962C8B-B14F-4D97-AF65-F5344CB8AC3E}">
        <p14:creationId xmlns:p14="http://schemas.microsoft.com/office/powerpoint/2010/main" val="3762046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368</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THỜ LẠY CHÚA</vt:lpstr>
      <vt:lpstr>PowerPoint Presentation</vt:lpstr>
      <vt:lpstr>THỜ LẠY CHÚA</vt:lpstr>
      <vt:lpstr>THỜ LẠY CHÚA</vt:lpstr>
      <vt:lpstr>THỜ LẠY CHÚA</vt:lpstr>
      <vt:lpstr>PowerPoint Presentation</vt:lpstr>
      <vt:lpstr>THỜ LẠY CHÚA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Chúa rửa chân con sao? </dc:title>
  <dc:creator>DO PHUONG</dc:creator>
  <cp:lastModifiedBy>ANHBAO IT</cp:lastModifiedBy>
  <cp:revision>6</cp:revision>
  <dcterms:created xsi:type="dcterms:W3CDTF">2019-04-17T14:57:26Z</dcterms:created>
  <dcterms:modified xsi:type="dcterms:W3CDTF">2024-04-09T17:08:01Z</dcterms:modified>
</cp:coreProperties>
</file>