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1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5EFE3-E117-3D28-224B-FC461ECFD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DA98D-D613-97CE-4DE9-B05D9C391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CFC31-C2CD-3DB8-1A70-44C4BF31D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F58-3354-9E50-5BAF-86BBA260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F48C-ED3F-43A3-7D3C-5551DA6A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6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8DB19-2987-D519-CC34-81FD0A9E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8AE9E-853C-0CDC-E3C6-8BFBF1155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41243-46DD-5250-2E4E-4E0DE46E7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52FDD-B965-2FB4-9578-D7B1DF159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6944-5B69-1157-608C-5BAB9D19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9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171D3-9008-5249-5606-1E89847B4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44487B-370D-10D4-DF30-5D2DFDE2CD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3D294-E87C-D239-002C-938AC84A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077D3-953A-F893-98BA-EC22141E4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12643-538D-9B15-27AA-EC17CB9A6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39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8BA4-F47B-7B3B-C289-0810EE4F0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98EBE-C7F9-B45D-BB02-5F8B35CCA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7FDF0-D95B-5012-053B-59765B2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867D5-19AA-5979-B7C5-78807D32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6D98C-6947-27ED-B789-18F472A3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25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436BD-0BDE-B9DD-7E39-0CD2983EC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E659B-FA2A-787E-388C-9B22076A7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469C-7263-16A5-6882-E45D45A6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C20E0-01CA-F089-0032-23DA1D88D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D893-6D86-72E4-51C1-A5DE0B21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85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7312D-26B6-63DA-0736-A679DA33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D04C-E4F0-CA08-8DD5-9F7460A9B9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0C17-0504-D68B-0386-83E93CD60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ABAC2-285F-B69C-8B48-A688E106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0E6E2-A3D7-4E1A-A778-108AD1D9C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13492-94A4-848F-B3E0-384B9A30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3D2B-9AC9-5D13-D9C8-0383D6BA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A3172-A293-4D32-B1EE-6ACBD6AB6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28E58C-ECEB-7CD5-4589-51AC12D2C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62E69-8180-972F-FCD3-C8A5E9E4F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638D6-B06A-7D1A-206E-4DCC39AEE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80B2F7-0B12-28B1-9924-7E379E39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3EF40-A6B1-C421-68A5-EE9FA99E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EBB92-B7C5-2CE5-35E6-65F35690D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0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2CE42-5614-B021-56E1-E8D9A2AA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E2CD4B-30B8-12B1-CEA3-79533ADD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DCC62-2738-E2C7-BF65-A7332B0E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B2666-D54E-814B-8EF4-19A170AD9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00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89C37-BD12-96E0-F9B4-A2B4E3C3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0D533E-2348-B68F-4C6C-D3F5A1907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5D465-94B3-3ABF-A7AF-8F5B0FE2F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05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C65A-FD44-862E-DCD1-A3490201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4CCB-AF8C-97CD-20FF-012800148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3F204-D029-C667-02B4-65492E3D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CE287-62C8-48C7-B4E1-1E69B81F6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C0F10-049D-9502-96D9-23010672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F54AB-EA6B-1064-8EF1-1F6055356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2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F26F2-5ED0-F87E-9F4B-11F155901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CE5C87-780F-3F16-EEFF-61E2D6E0F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1E4497-FDB0-900E-EC09-05BF451E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23125-95C9-63DA-7277-3B8D3017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9F8DD-E241-34DC-3558-14E86F402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66EC3-5745-DE70-AE4C-16295B4F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039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09A526-B0FA-E043-2AC7-C3EE31C5E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C0ACD-FA8C-3693-17FD-F0AE1F198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DA526-3CBE-69C2-BFC4-184503750E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27023-D53B-45BD-BACC-6BAE51FAA52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8B587-2C25-DCEC-59BB-3DFC8F1BC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E1D1F-5C77-CAE7-5C84-D1F459DC5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FBAD7-5E29-47B2-B92E-3BF603D93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86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04416-B2DC-5FDF-996D-4629FED53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5" y="570067"/>
            <a:ext cx="11435137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 dirty="0"/>
              <a:t>1. Chiều thứ năm hôm nào Ngài cầm lấy chiếc bánh trao cho các môn đệ: Này là thân xác của Ta. hãy cầm lấy mà ăn, sẽ được sống muôn đời, vì này là bánh trường sinh. Nay Ta để lại cho con.</a:t>
            </a:r>
            <a:endParaRPr lang="en-US" sz="6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5C170-DD6B-4E59-AF3F-AF9E4A374FE6}"/>
              </a:ext>
            </a:extLst>
          </p:cNvPr>
          <p:cNvSpPr txBox="1"/>
          <p:nvPr/>
        </p:nvSpPr>
        <p:spPr>
          <a:xfrm>
            <a:off x="5433991" y="30822"/>
            <a:ext cx="13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TIỆC LY</a:t>
            </a:r>
          </a:p>
        </p:txBody>
      </p:sp>
    </p:spTree>
    <p:extLst>
      <p:ext uri="{BB962C8B-B14F-4D97-AF65-F5344CB8AC3E}">
        <p14:creationId xmlns:p14="http://schemas.microsoft.com/office/powerpoint/2010/main" val="1058778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072A-F711-63EE-6092-9275D7E5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241400"/>
            <a:ext cx="115789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ÐK: Ðây là bữa Tiệc Ly, Ta đành giã biệt các con. Bằng nhiệm tích này đây, thân ta với chiếc bánh này, và Máu Ta với ly rượu kia.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FB943-7775-43E9-8928-9F5FEA37793F}"/>
              </a:ext>
            </a:extLst>
          </p:cNvPr>
          <p:cNvSpPr txBox="1"/>
          <p:nvPr/>
        </p:nvSpPr>
        <p:spPr>
          <a:xfrm>
            <a:off x="5433991" y="30822"/>
            <a:ext cx="13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TIỆC LY</a:t>
            </a:r>
          </a:p>
        </p:txBody>
      </p:sp>
    </p:spTree>
    <p:extLst>
      <p:ext uri="{BB962C8B-B14F-4D97-AF65-F5344CB8AC3E}">
        <p14:creationId xmlns:p14="http://schemas.microsoft.com/office/powerpoint/2010/main" val="84256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072A-F711-63EE-6092-9275D7E5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15372"/>
            <a:ext cx="115789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Ðây là bữa tiệc ly, mai này sẽ phó thân chịu chết trên đồi cao, giang tay đứng trên thập tự, chuộc tội cứu con muôn đời.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35839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BAEEF-E764-8DB4-E61D-642EA16B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418" y="570605"/>
            <a:ext cx="1139404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200" b="1" dirty="0"/>
              <a:t>2. Rồi cũng bữa tiệc này, Ngài cầm lấy chén uống, trao cho các môn đệ: Này là chén Máu của Ta, hãy cầm lấy mà uống, sẽ được cứu rỗi muôn đời, vì này là máu tình yêu, nay Ta để lại cho con.</a:t>
            </a:r>
            <a:endParaRPr lang="en-US" sz="6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67B8E-239A-45F7-9B3B-9E13786E8CE5}"/>
              </a:ext>
            </a:extLst>
          </p:cNvPr>
          <p:cNvSpPr txBox="1"/>
          <p:nvPr/>
        </p:nvSpPr>
        <p:spPr>
          <a:xfrm>
            <a:off x="5433991" y="30822"/>
            <a:ext cx="13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TIỆC LY</a:t>
            </a:r>
          </a:p>
        </p:txBody>
      </p:sp>
    </p:spTree>
    <p:extLst>
      <p:ext uri="{BB962C8B-B14F-4D97-AF65-F5344CB8AC3E}">
        <p14:creationId xmlns:p14="http://schemas.microsoft.com/office/powerpoint/2010/main" val="1185952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072A-F711-63EE-6092-9275D7E5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241400"/>
            <a:ext cx="115789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ÐK: Ðây là bữa Tiệc Ly, Ta đành giã biệt các con. Bằng nhiệm tích này đây, thân ta với chiếc bánh này, và Máu Ta với ly rượu kia.</a:t>
            </a:r>
            <a:endParaRPr lang="en-US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3FB943-7775-43E9-8928-9F5FEA37793F}"/>
              </a:ext>
            </a:extLst>
          </p:cNvPr>
          <p:cNvSpPr txBox="1"/>
          <p:nvPr/>
        </p:nvSpPr>
        <p:spPr>
          <a:xfrm>
            <a:off x="5433991" y="30822"/>
            <a:ext cx="1324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TIỆC LY</a:t>
            </a:r>
          </a:p>
        </p:txBody>
      </p:sp>
    </p:spTree>
    <p:extLst>
      <p:ext uri="{BB962C8B-B14F-4D97-AF65-F5344CB8AC3E}">
        <p14:creationId xmlns:p14="http://schemas.microsoft.com/office/powerpoint/2010/main" val="153165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3072A-F711-63EE-6092-9275D7E5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47" y="15372"/>
            <a:ext cx="11578975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8000" b="1" dirty="0"/>
              <a:t>Ðây là bữa tiệc ly, mai này sẽ phó thân chịu chết trên đồi cao, giang tay đứng trên thập tự, chuộc tội cứu con muôn đời.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0252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247</Words>
  <Application>Microsoft Office PowerPoint</Application>
  <PresentationFormat>Widescreen</PresentationFormat>
  <Paragraphs>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Phuong2103 Do</dc:creator>
  <cp:lastModifiedBy>ANDORA</cp:lastModifiedBy>
  <cp:revision>2</cp:revision>
  <dcterms:created xsi:type="dcterms:W3CDTF">2023-04-06T05:57:18Z</dcterms:created>
  <dcterms:modified xsi:type="dcterms:W3CDTF">2024-04-09T07:24:00Z</dcterms:modified>
</cp:coreProperties>
</file>