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07B-0B34-4E5D-9840-BFB7F261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6EECD-73FF-402B-ABF3-DD3661809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F8842-3619-456D-BB2C-0D769593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39AE-4635-4D1C-ACA9-5F716F2C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A81E-3B69-4C19-B44B-1F1B4059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164C-FF1A-4026-86A4-783DA492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72580-A6E8-4E7F-8DD3-4CCEEF5C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19595-57B6-4EDF-95EB-1AEACE35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3B57-7967-4D1A-B2D0-A2E11F44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EA49-EB97-4A64-8F1A-8D92C21B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CD401-E29B-418E-99AA-EF4FA6005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E5EA6-DBC9-4594-B46A-4283D217C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759DD-5747-4854-B0D6-DDC8BF95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75F1-C42A-4553-BC66-4835E8A7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9A153-7370-4268-8B5B-4BE1E479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E287-CA0A-49F3-A19D-72318B7A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6EF2-A749-4671-ACFC-F7287A744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5EEBA-9401-4FD5-837C-76831916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F56A5-F806-4F11-8AC0-4179C925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BCEB-E6DF-4851-83D7-E18DD1F2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B650-59FE-4B56-AB48-09754202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A3BF-6819-4473-8AB1-B257AB334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94440-7EA2-49A1-AC50-EF404C0F8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2E393-F952-4CF5-AD84-5856EFC5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F2FFA-9493-4EE1-BCF6-0D6283C0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835D-2A50-4928-9580-045E5CCC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5EE0-E8BA-4D1E-B797-2D2D68032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9D225-EC59-4BBC-8135-05A176DFA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86CAE-DBB7-445B-8332-FE54EA76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E99FC-BFE4-48E8-8E96-883D455B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77347-D749-414E-B9F2-9C7BB68C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8D2AB-C202-4F71-A49F-AFC863F3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EE1AF-B823-47FE-B331-BC8ED5C8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DBA3-6CA2-4EA8-AF6E-D39B6AE42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894F0-70C8-4881-9B05-1299A0621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865BE-BA8A-434D-9CC3-6E3EE7447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E72FE-50CC-4DDA-BFE5-E78B15C5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31833-36AB-4207-8F8D-D025A07D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FCCE2-22D6-415E-A720-EAC335DC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7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5BD40-A798-4342-899A-1CB62722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1D324-5483-44D2-B98E-0F24FCCC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9AFD4-C78D-47D6-91BF-DF3B762A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80E65-468E-4D01-9054-28523223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4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6A370-A841-4E23-A3EE-D7A1916AB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C6C46-9B92-4A26-8029-433D61F2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C29F2-5229-43E8-AEB4-3380F698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1A61-7323-4FB3-81A5-A29FE78C2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22766-7BEA-404D-8686-F4394537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88CB5-8BDD-47F0-BB7D-C3A9731C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7007F-D104-4504-AFD3-ED4B22A6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7DCD-86CD-445B-81ED-2008767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D165-5094-4289-950E-74984D8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2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00B3-A358-486E-837C-7CA41285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DB761-027F-48B4-8D7A-A17BB755D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C8A40-3DDD-49FF-9DC3-EFD96929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12AA5-3F05-4695-89D3-0D9C792B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1D71-5063-4E57-BCED-2B236505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1BD7-DC28-4A62-AE83-30D2F02D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1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6A498-80F9-4BF9-8116-4CB7A37F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70032-3688-41C0-8002-7A0645DB1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8B3E-3F6E-4A79-931E-8D020E464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0BED0-7B60-4806-8C91-F4B81B74087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508C-EA8C-405A-92C4-EAF2982DC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A21E-CB3F-4C67-B656-9D749F474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E306-0183-421E-B045-396B35DA5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4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7F23-4B58-4DA6-8C5E-1240A74A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334374"/>
            <a:ext cx="1135294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  <a:cs typeface="Calibri" panose="020F0502020204030204" pitchFamily="34" charset="0"/>
              </a:rPr>
              <a:t>ĐK. Dâng lên Cha nhân lành rượu bánh ngát thơm chân thành. Mừng ngày Chúa khải hoàn tiến dâng. Alleluia!</a:t>
            </a:r>
            <a:endParaRPr lang="en-US" sz="8000" b="1" i="0" dirty="0">
              <a:effectLst/>
              <a:cs typeface="Calibri" panose="020F0502020204030204" pitchFamily="34" charset="0"/>
            </a:endParaRPr>
          </a:p>
          <a:p>
            <a:pPr marL="0" indent="0" algn="just">
              <a:buNone/>
            </a:pPr>
            <a:br>
              <a:rPr lang="vi-VN" sz="8000" b="1" i="0" dirty="0">
                <a:effectLst/>
                <a:cs typeface="Calibri" panose="020F0502020204030204" pitchFamily="34" charset="0"/>
              </a:rPr>
            </a:br>
            <a:br>
              <a:rPr lang="vi-VN" sz="8000" b="1" i="0" dirty="0">
                <a:effectLst/>
                <a:cs typeface="Calibri" panose="020F0502020204030204" pitchFamily="34" charset="0"/>
              </a:rPr>
            </a:br>
            <a:endParaRPr lang="en-US" sz="8000" b="1" dirty="0"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3082-6FB0-4E8B-929A-897C705A6757}"/>
              </a:ext>
            </a:extLst>
          </p:cNvPr>
          <p:cNvSpPr txBox="1"/>
          <p:nvPr/>
        </p:nvSpPr>
        <p:spPr>
          <a:xfrm>
            <a:off x="4504153" y="71918"/>
            <a:ext cx="31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 CA PHỤC SINH</a:t>
            </a:r>
          </a:p>
        </p:txBody>
      </p:sp>
    </p:spTree>
    <p:extLst>
      <p:ext uri="{BB962C8B-B14F-4D97-AF65-F5344CB8AC3E}">
        <p14:creationId xmlns:p14="http://schemas.microsoft.com/office/powerpoint/2010/main" val="33251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9E87-45E0-4A13-A272-78F67101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DC0F-FF85-4EFD-AC8C-FE601554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365125"/>
            <a:ext cx="11476234" cy="54546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  <a:cs typeface="Calibri" panose="020F0502020204030204" pitchFamily="34" charset="0"/>
              </a:rPr>
              <a:t>1. Dâng lên Cha toàn năng, ngàn lời ca hòa thương mến. Loan tin vui Phục Sinh, ngợi khen Chúa bao hiển vịnh.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7BCB9-0165-47EB-881E-80978F63644B}"/>
              </a:ext>
            </a:extLst>
          </p:cNvPr>
          <p:cNvSpPr txBox="1"/>
          <p:nvPr/>
        </p:nvSpPr>
        <p:spPr>
          <a:xfrm>
            <a:off x="4504153" y="71918"/>
            <a:ext cx="31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 CA PHỤC SINH</a:t>
            </a:r>
          </a:p>
        </p:txBody>
      </p:sp>
    </p:spTree>
    <p:extLst>
      <p:ext uri="{BB962C8B-B14F-4D97-AF65-F5344CB8AC3E}">
        <p14:creationId xmlns:p14="http://schemas.microsoft.com/office/powerpoint/2010/main" val="208996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7F23-4B58-4DA6-8C5E-1240A74A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334374"/>
            <a:ext cx="1135294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  <a:cs typeface="Calibri" panose="020F0502020204030204" pitchFamily="34" charset="0"/>
              </a:rPr>
              <a:t>ĐK. Dâng lên Cha nhân lành rượu bánh ngát thơm chân thành. Mừng ngày Chúa khải hoàn tiến dâng. Alleluia!</a:t>
            </a:r>
            <a:endParaRPr lang="en-US" sz="8000" b="1" i="0" dirty="0">
              <a:effectLst/>
              <a:cs typeface="Calibri" panose="020F0502020204030204" pitchFamily="34" charset="0"/>
            </a:endParaRPr>
          </a:p>
          <a:p>
            <a:pPr marL="0" indent="0" algn="just">
              <a:buNone/>
            </a:pPr>
            <a:br>
              <a:rPr lang="vi-VN" sz="8000" b="1" i="0" dirty="0">
                <a:effectLst/>
                <a:cs typeface="Calibri" panose="020F0502020204030204" pitchFamily="34" charset="0"/>
              </a:rPr>
            </a:br>
            <a:br>
              <a:rPr lang="vi-VN" sz="8000" b="1" i="0" dirty="0">
                <a:effectLst/>
                <a:cs typeface="Calibri" panose="020F0502020204030204" pitchFamily="34" charset="0"/>
              </a:rPr>
            </a:br>
            <a:endParaRPr lang="en-US" sz="8000" b="1" dirty="0"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3082-6FB0-4E8B-929A-897C705A6757}"/>
              </a:ext>
            </a:extLst>
          </p:cNvPr>
          <p:cNvSpPr txBox="1"/>
          <p:nvPr/>
        </p:nvSpPr>
        <p:spPr>
          <a:xfrm>
            <a:off x="4504153" y="71918"/>
            <a:ext cx="31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 CA PHỤC SINH</a:t>
            </a:r>
          </a:p>
        </p:txBody>
      </p:sp>
    </p:spTree>
    <p:extLst>
      <p:ext uri="{BB962C8B-B14F-4D97-AF65-F5344CB8AC3E}">
        <p14:creationId xmlns:p14="http://schemas.microsoft.com/office/powerpoint/2010/main" val="95376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057A-1C9D-4304-B820-FC00701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4B50-339B-4A07-967D-241A47D85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69" y="365124"/>
            <a:ext cx="11435137" cy="54832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  <a:cs typeface="Calibri" panose="020F0502020204030204" pitchFamily="34" charset="0"/>
              </a:rPr>
              <a:t>2. Dâng lên Cha toàn năng, này rượu nho cùng bánh miến. Bao lao công ngày qua, cùng khúc hát khen tình Cha.</a:t>
            </a:r>
            <a:endParaRPr lang="en-US" sz="8000" b="1" i="0" dirty="0">
              <a:effectLst/>
              <a:cs typeface="Calibri" panose="020F0502020204030204" pitchFamily="34" charset="0"/>
            </a:endParaRPr>
          </a:p>
          <a:p>
            <a:pPr marL="0" indent="0" algn="just">
              <a:buNone/>
            </a:pPr>
            <a:br>
              <a:rPr lang="vi-VN" sz="8000" b="1" dirty="0">
                <a:cs typeface="Calibri" panose="020F0502020204030204" pitchFamily="34" charset="0"/>
              </a:rPr>
            </a:br>
            <a:br>
              <a:rPr lang="vi-VN" sz="8000" b="1" dirty="0">
                <a:cs typeface="Calibri" panose="020F0502020204030204" pitchFamily="34" charset="0"/>
              </a:rPr>
            </a:b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EE8A6-1D57-49D1-9DF0-4B8EDA12B505}"/>
              </a:ext>
            </a:extLst>
          </p:cNvPr>
          <p:cNvSpPr txBox="1"/>
          <p:nvPr/>
        </p:nvSpPr>
        <p:spPr>
          <a:xfrm>
            <a:off x="4504153" y="71918"/>
            <a:ext cx="31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 CA PHỤC SINH</a:t>
            </a:r>
          </a:p>
        </p:txBody>
      </p:sp>
    </p:spTree>
    <p:extLst>
      <p:ext uri="{BB962C8B-B14F-4D97-AF65-F5344CB8AC3E}">
        <p14:creationId xmlns:p14="http://schemas.microsoft.com/office/powerpoint/2010/main" val="152857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7F23-4B58-4DA6-8C5E-1240A74A4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334374"/>
            <a:ext cx="1135294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  <a:cs typeface="Calibri" panose="020F0502020204030204" pitchFamily="34" charset="0"/>
              </a:rPr>
              <a:t>ĐK. Dâng lên Cha nhân lành rượu bánh ngát thơm chân thành. Mừng ngày Chúa khải hoàn tiến dâng. Alleluia!</a:t>
            </a:r>
            <a:endParaRPr lang="en-US" sz="8000" b="1" i="0" dirty="0">
              <a:effectLst/>
              <a:cs typeface="Calibri" panose="020F0502020204030204" pitchFamily="34" charset="0"/>
            </a:endParaRPr>
          </a:p>
          <a:p>
            <a:pPr marL="0" indent="0" algn="just">
              <a:buNone/>
            </a:pPr>
            <a:br>
              <a:rPr lang="vi-VN" sz="8000" b="1" i="0" dirty="0">
                <a:effectLst/>
                <a:cs typeface="Calibri" panose="020F0502020204030204" pitchFamily="34" charset="0"/>
              </a:rPr>
            </a:br>
            <a:br>
              <a:rPr lang="vi-VN" sz="8000" b="1" i="0" dirty="0">
                <a:effectLst/>
                <a:cs typeface="Calibri" panose="020F0502020204030204" pitchFamily="34" charset="0"/>
              </a:rPr>
            </a:br>
            <a:endParaRPr lang="en-US" sz="8000" b="1" dirty="0"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03082-6FB0-4E8B-929A-897C705A6757}"/>
              </a:ext>
            </a:extLst>
          </p:cNvPr>
          <p:cNvSpPr txBox="1"/>
          <p:nvPr/>
        </p:nvSpPr>
        <p:spPr>
          <a:xfrm>
            <a:off x="4504153" y="71918"/>
            <a:ext cx="318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TIẾN CA PHỤC SINH</a:t>
            </a:r>
          </a:p>
        </p:txBody>
      </p:sp>
    </p:spTree>
    <p:extLst>
      <p:ext uri="{BB962C8B-B14F-4D97-AF65-F5344CB8AC3E}">
        <p14:creationId xmlns:p14="http://schemas.microsoft.com/office/powerpoint/2010/main" val="14101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ANDORA</cp:lastModifiedBy>
  <cp:revision>3</cp:revision>
  <dcterms:created xsi:type="dcterms:W3CDTF">2022-04-30T14:24:21Z</dcterms:created>
  <dcterms:modified xsi:type="dcterms:W3CDTF">2024-04-09T07:25:46Z</dcterms:modified>
</cp:coreProperties>
</file>