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5435-7C16-41B8-B36F-8073CF5F7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9C5FB-07B9-481C-8ECE-2AD77255A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6F87-5619-4CBF-96F9-599C5AE3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C443-9F19-44E1-AFBD-F672AE3F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8674-5CD8-44EF-BFDA-2D58AFB0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1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80A-1530-410D-BE99-7FA53D9F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33986-E7A0-41F2-9E2F-5458FC4C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3A1A7-B251-4D6E-9004-2A12FC77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81A3-1BC5-4A00-B622-5FC212E3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47ECC-6377-472B-B0C4-CCD91B27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F231-AF11-4888-9E6A-6F83D6B4F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8C399-C0F5-42A9-BA73-2AC43B93A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390A3-7C5B-42E3-B79C-A7CFA995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195B-AB86-4D45-8055-A8C642D5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1FDA-59D7-4FFC-AB7B-2598760F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7C5-26F4-46DF-8703-59A399A8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169B-652E-4A9D-A4F0-B6D95880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687F-0028-4453-9F16-58F855B1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E7961-FA0A-4C2F-BA37-8B40738E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2BD7-CDDE-46D1-BE15-8F865334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F3CE-BC1A-4FBB-9C06-3C1C6A5C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ABF2-EB1F-4422-866C-38B590ABD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923B-4200-4920-8F27-BDE8993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452F-C54F-411E-BA97-243B5426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20749-AEC0-4AE1-92CE-414BB5A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94B6-7F17-419E-9DE6-33BDEDC4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E148-1A9B-4B4C-B14D-3FB38FC1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5862-9FEC-4C93-AA31-E6523BDBE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4EECF-50D7-4A4A-95D1-053FBEE2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F19E-423E-4A50-835A-6BB8C63A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7F211-6C5F-4ACF-84BD-E9525577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07A3-6050-4F48-A512-53378AA0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5DAC0-FEE2-4834-99FB-217067C25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BA4A-551E-426A-8E37-B20A14FB2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9C4D4-A797-45D9-A0E3-34875017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9022B-D768-418D-8E35-CF67E4C02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B0991-8F00-4919-B6A0-19CC8669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B611E-118B-45A3-ACA8-A9E79EA2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70114-6F5B-4123-A873-5CC59F94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2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8F0C-10F3-4A35-A512-AC13C314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13019-9264-4D7D-B7DB-E8CF6F1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74C4F-B8DA-4CC5-A631-48D0067E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49F62-3B0F-4FC9-81F4-0196EBB8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CA3BC-3CF9-4A5A-BCD8-73968C76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868AB-E693-43EF-9661-3266C71F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8EC33-F2B5-41B4-837F-011D952C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1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E6E-B222-44D3-A49F-36AD7AE3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013D-F190-4802-A410-2A2F25CD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34F58-27E0-40C2-A211-C93A5EEE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70E9-8400-4075-B42A-F6EA61BF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9DA2-2AD3-4686-AB85-07FE8504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8203-9DBD-4DC0-8346-5FDAA275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D8D0-E3D0-4E7E-A6DF-0BDDFF35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656C0-3DE6-4A9D-BF45-BCE8D794B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23DBF-50D4-48FA-8B61-2F8B05C05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7892A-D324-4C4E-B7FC-BE81202E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A312C-EC8B-4FFB-9DD3-4DC9E76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28DB2-D0AC-45AE-AC88-DB1796F7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6AB7-8087-49D9-976A-D9F6D98B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A7CDE-5DE3-456A-AE7F-EC46C4D2D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BFAB5-6BF0-4EA1-A25F-A1965C881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18529-A656-4184-A797-1A06B23AFD9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4B32-35E8-4DD2-9D13-0D2311699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6ECB-E8A6-49B1-A478-51F84BFB4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4A2E-0DE2-4D1D-A8DD-BA5939DA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838F-18DD-4B41-BAEA-531FCFED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5"/>
            <a:ext cx="1143513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600" b="1" i="0" dirty="0">
                <a:effectLst/>
              </a:rPr>
              <a:t>1. Đêm thanh nghe tiếng hát của Thiên Thần.</a:t>
            </a:r>
            <a:r>
              <a:rPr lang="en-US" sz="6600" b="1" i="0" dirty="0">
                <a:effectLst/>
              </a:rPr>
              <a:t> </a:t>
            </a:r>
            <a:r>
              <a:rPr lang="vi-VN" sz="6600" b="1" i="0" dirty="0">
                <a:effectLst/>
              </a:rPr>
              <a:t>Chung nhau đàn ca thánh thót hỷ hoan.</a:t>
            </a:r>
            <a:r>
              <a:rPr lang="en-US" sz="6600" b="1" i="0" dirty="0">
                <a:effectLst/>
              </a:rPr>
              <a:t> </a:t>
            </a:r>
            <a:r>
              <a:rPr lang="vi-VN" sz="6600" b="1" i="0" dirty="0">
                <a:effectLst/>
              </a:rPr>
              <a:t>Trên thiên cung vang xuống cõi dương trần.</a:t>
            </a:r>
            <a:r>
              <a:rPr lang="en-US" sz="6600" b="1" i="0" dirty="0">
                <a:effectLst/>
              </a:rPr>
              <a:t> </a:t>
            </a:r>
            <a:r>
              <a:rPr lang="vi-VN" sz="6600" b="1" i="0" dirty="0">
                <a:effectLst/>
              </a:rPr>
              <a:t>Ngân nga hoà câu kính chúc hiển vang.</a:t>
            </a:r>
            <a:endParaRPr lang="en-US" sz="6600" b="1" i="0" dirty="0">
              <a:effectLst/>
            </a:endParaRPr>
          </a:p>
          <a:p>
            <a:pPr marL="0" indent="0" algn="just">
              <a:buNone/>
            </a:pPr>
            <a:br>
              <a:rPr lang="vi-VN" sz="6600" b="1" dirty="0"/>
            </a:br>
            <a:br>
              <a:rPr lang="vi-VN" sz="6600" b="1" dirty="0"/>
            </a:b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9463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347C-88D8-461B-AFAC-7F3CD9AF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265"/>
            <a:ext cx="10515600" cy="45247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ĐK</a:t>
            </a:r>
            <a:r>
              <a:rPr lang="en-US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Gloria in excelsis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Deo.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(x2)</a:t>
            </a:r>
            <a:br>
              <a:rPr lang="en-US" sz="8800" b="1" dirty="0"/>
            </a:br>
            <a:br>
              <a:rPr lang="vi-VN" sz="8800" b="1" dirty="0"/>
            </a:b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8E91C-B1DC-4EB5-8ABE-870B75A0A3A2}"/>
              </a:ext>
            </a:extLst>
          </p:cNvPr>
          <p:cNvSpPr txBox="1"/>
          <p:nvPr/>
        </p:nvSpPr>
        <p:spPr>
          <a:xfrm>
            <a:off x="4200289" y="12329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TIẾNG HÁT THIÊN THẦN</a:t>
            </a:r>
          </a:p>
        </p:txBody>
      </p:sp>
    </p:spTree>
    <p:extLst>
      <p:ext uri="{BB962C8B-B14F-4D97-AF65-F5344CB8AC3E}">
        <p14:creationId xmlns:p14="http://schemas.microsoft.com/office/powerpoint/2010/main" val="1601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7A8C-6726-4904-BCC8-C3A2D521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046B-7E9C-4710-91DC-ED0C0DB4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32713"/>
            <a:ext cx="1133239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solidFill>
                  <a:srgbClr val="333333"/>
                </a:solidFill>
                <a:effectLst/>
              </a:rPr>
              <a:t>2. Đem tin vui Con Chúa đã ra đời</a:t>
            </a:r>
            <a:r>
              <a:rPr lang="en-US" sz="7200" b="1" dirty="0">
                <a:solidFill>
                  <a:srgbClr val="333333"/>
                </a:solidFill>
              </a:rPr>
              <a:t>. </a:t>
            </a:r>
            <a:r>
              <a:rPr lang="vi-VN" sz="7200" b="1" i="0" dirty="0">
                <a:solidFill>
                  <a:srgbClr val="333333"/>
                </a:solidFill>
                <a:effectLst/>
              </a:rPr>
              <a:t>Sinh nơi lều tranh ên Đấng cứu dân.</a:t>
            </a:r>
            <a:r>
              <a:rPr lang="en-US" sz="7200" b="1" i="0" dirty="0">
                <a:solidFill>
                  <a:srgbClr val="333333"/>
                </a:solidFill>
                <a:effectLst/>
              </a:rPr>
              <a:t> </a:t>
            </a:r>
            <a:r>
              <a:rPr lang="vi-VN" sz="7200" b="1" i="0" dirty="0">
                <a:solidFill>
                  <a:srgbClr val="333333"/>
                </a:solidFill>
                <a:effectLst/>
              </a:rPr>
              <a:t>Cho nhân gian cảm mến bao ơn</a:t>
            </a:r>
            <a:r>
              <a:rPr lang="en-US" sz="7200" b="1" dirty="0">
                <a:solidFill>
                  <a:srgbClr val="333333"/>
                </a:solidFill>
              </a:rPr>
              <a:t> </a:t>
            </a:r>
            <a:r>
              <a:rPr lang="vi-VN" sz="7200" b="1" i="0" dirty="0">
                <a:solidFill>
                  <a:srgbClr val="333333"/>
                </a:solidFill>
                <a:effectLst/>
              </a:rPr>
              <a:t>người.</a:t>
            </a:r>
            <a:r>
              <a:rPr lang="en-US" sz="7200" b="1" i="0" dirty="0">
                <a:solidFill>
                  <a:srgbClr val="333333"/>
                </a:solidFill>
                <a:effectLst/>
              </a:rPr>
              <a:t> </a:t>
            </a:r>
            <a:r>
              <a:rPr lang="vi-VN" sz="7200" b="1" i="0" dirty="0">
                <a:solidFill>
                  <a:srgbClr val="333333"/>
                </a:solidFill>
                <a:effectLst/>
              </a:rPr>
              <a:t>Chung nhau hòa âm những khúc tri ân.</a:t>
            </a:r>
            <a:endParaRPr lang="en-US" sz="72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344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347C-88D8-461B-AFAC-7F3CD9AF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265"/>
            <a:ext cx="10515600" cy="45247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ĐK</a:t>
            </a:r>
            <a:r>
              <a:rPr lang="en-US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Gloria in excelsis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Deo.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(x2)</a:t>
            </a:r>
            <a:br>
              <a:rPr lang="en-US" sz="8800" b="1" dirty="0"/>
            </a:br>
            <a:br>
              <a:rPr lang="vi-VN" sz="8800" b="1" dirty="0"/>
            </a:b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8E91C-B1DC-4EB5-8ABE-870B75A0A3A2}"/>
              </a:ext>
            </a:extLst>
          </p:cNvPr>
          <p:cNvSpPr txBox="1"/>
          <p:nvPr/>
        </p:nvSpPr>
        <p:spPr>
          <a:xfrm>
            <a:off x="4200289" y="12329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TIẾNG HÁT THIÊN THẦN</a:t>
            </a:r>
          </a:p>
        </p:txBody>
      </p:sp>
    </p:spTree>
    <p:extLst>
      <p:ext uri="{BB962C8B-B14F-4D97-AF65-F5344CB8AC3E}">
        <p14:creationId xmlns:p14="http://schemas.microsoft.com/office/powerpoint/2010/main" val="19360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AEEC-C2C3-4DF3-8138-FF4230D7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5" y="591153"/>
            <a:ext cx="1147623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solidFill>
                  <a:srgbClr val="333333"/>
                </a:solidFill>
                <a:effectLst/>
              </a:rPr>
              <a:t>3. Nương thân trên rơm rác giữa hang lừa.</a:t>
            </a:r>
            <a:r>
              <a:rPr lang="en-US" sz="7000" b="1" i="0" dirty="0">
                <a:solidFill>
                  <a:srgbClr val="333333"/>
                </a:solidFill>
                <a:effectLst/>
              </a:rPr>
              <a:t> </a:t>
            </a:r>
            <a:r>
              <a:rPr lang="vi-VN" sz="7000" b="1" i="0" dirty="0">
                <a:solidFill>
                  <a:srgbClr val="333333"/>
                </a:solidFill>
                <a:effectLst/>
              </a:rPr>
              <a:t>Ôi thân Hài Nhi giá rét khổ thay!</a:t>
            </a:r>
            <a:r>
              <a:rPr lang="en-US" sz="7000" b="1" i="0" dirty="0">
                <a:solidFill>
                  <a:srgbClr val="333333"/>
                </a:solidFill>
                <a:effectLst/>
              </a:rPr>
              <a:t> </a:t>
            </a:r>
            <a:r>
              <a:rPr lang="vi-VN" sz="7000" b="1" i="0" dirty="0">
                <a:solidFill>
                  <a:srgbClr val="333333"/>
                </a:solidFill>
                <a:effectLst/>
              </a:rPr>
              <a:t>Đây Vua ta quản xuất cõi sơn hà</a:t>
            </a:r>
            <a:r>
              <a:rPr lang="en-US" sz="7000" b="1" dirty="0">
                <a:solidFill>
                  <a:srgbClr val="333333"/>
                </a:solidFill>
              </a:rPr>
              <a:t>. </a:t>
            </a:r>
            <a:r>
              <a:rPr lang="vi-VN" sz="7000" b="1" i="0" dirty="0">
                <a:solidFill>
                  <a:srgbClr val="333333"/>
                </a:solidFill>
                <a:effectLst/>
              </a:rPr>
              <a:t>Mong vui cùng nhau kính bái Ngôi Hai</a:t>
            </a:r>
            <a:endParaRPr lang="en-US" sz="7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736EA-F175-466B-81EF-569283FBBB44}"/>
              </a:ext>
            </a:extLst>
          </p:cNvPr>
          <p:cNvSpPr txBox="1"/>
          <p:nvPr/>
        </p:nvSpPr>
        <p:spPr>
          <a:xfrm>
            <a:off x="4200289" y="12329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TIẾNG HÁT THIÊN THẦN</a:t>
            </a:r>
          </a:p>
        </p:txBody>
      </p:sp>
    </p:spTree>
    <p:extLst>
      <p:ext uri="{BB962C8B-B14F-4D97-AF65-F5344CB8AC3E}">
        <p14:creationId xmlns:p14="http://schemas.microsoft.com/office/powerpoint/2010/main" val="309163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347C-88D8-461B-AFAC-7F3CD9AF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265"/>
            <a:ext cx="10515600" cy="45247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ĐK</a:t>
            </a:r>
            <a:r>
              <a:rPr lang="en-US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Gloria in excelsis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vi-VN" sz="8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Deo.</a:t>
            </a:r>
            <a:r>
              <a:rPr lang="en-US" sz="8800" b="1" dirty="0">
                <a:solidFill>
                  <a:srgbClr val="333333"/>
                </a:solidFill>
                <a:latin typeface="Arial" panose="020B0604020202020204" pitchFamily="34" charset="0"/>
              </a:rPr>
              <a:t>(x2)</a:t>
            </a:r>
            <a:br>
              <a:rPr lang="en-US" sz="8800" b="1" dirty="0"/>
            </a:br>
            <a:br>
              <a:rPr lang="vi-VN" sz="8800" b="1" dirty="0"/>
            </a:br>
            <a:endParaRPr lang="en-US" sz="8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8E91C-B1DC-4EB5-8ABE-870B75A0A3A2}"/>
              </a:ext>
            </a:extLst>
          </p:cNvPr>
          <p:cNvSpPr txBox="1"/>
          <p:nvPr/>
        </p:nvSpPr>
        <p:spPr>
          <a:xfrm>
            <a:off x="4200289" y="123290"/>
            <a:ext cx="379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TIẾNG HÁT THIÊN THẦN</a:t>
            </a:r>
          </a:p>
        </p:txBody>
      </p:sp>
    </p:spTree>
    <p:extLst>
      <p:ext uri="{BB962C8B-B14F-4D97-AF65-F5344CB8AC3E}">
        <p14:creationId xmlns:p14="http://schemas.microsoft.com/office/powerpoint/2010/main" val="429311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167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ANDORA</cp:lastModifiedBy>
  <cp:revision>2</cp:revision>
  <dcterms:created xsi:type="dcterms:W3CDTF">2021-12-25T17:13:55Z</dcterms:created>
  <dcterms:modified xsi:type="dcterms:W3CDTF">2024-04-09T07:29:45Z</dcterms:modified>
</cp:coreProperties>
</file>