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7F7A-9045-409F-890C-8F191BF1C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3DEE-2007-4E2F-A479-5CA03BE8A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6C9D-27E3-4AD1-B8D3-0BB7662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983D-59D6-418E-9E60-2A541397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2C71-C6C6-4932-870C-7C0A046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5FC2-CC21-4173-B9F2-DF1447E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768E-2B06-499D-AA7C-F01B6073C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B9A3-A4DA-42D2-BB67-EC858A57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3C80-1EE9-4B12-9C6F-C9D73C39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813B-DADD-4648-874E-34A86E53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8E671-D493-42EF-ABD3-2466BA8AB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3BB0-F847-4805-9865-A11DB759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E106-61A7-407C-BE75-4443BA07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BA7D-D0A7-4F42-B953-35C31397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13DA-1E61-4091-9FF4-488AABD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A096-09F8-4ADA-BCC6-D96D9923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D8F8-9C58-450B-89A4-79BE8D3B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1FE4-D566-452F-8FD0-2053290D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9C1-477F-45A4-A7A9-B3925F83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271E-B058-463C-A6AD-5B216175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A3C7-6088-468D-916F-6071B48C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A4C0-1568-4318-9F7C-8D00D75B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C945-C6AA-4961-BCE4-C6628E37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69A6-1410-4870-A5C6-1877E26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7B81-1D75-4BD2-AD1D-604F9CB7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C2C-2C28-4E32-B2C9-1DD6326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9ABA-2458-4499-924C-17E8587C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A5DDB-F470-472E-9F84-1E0A0CEB7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5E52-CCCF-4F89-8685-D907B225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9C01D-FC49-47E6-9330-ADC72F3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1A168-22A0-4A28-895A-C0B185B5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5F5E-20C6-4A92-88EF-CB56BC3A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9B0-0A57-4A94-8F48-21CE48DE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BAF11-56F9-480E-8FAA-3A4910DB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E1C0B-E200-4E75-A751-A858C6521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F6D6C-4634-40FB-843E-B29D3E57B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CA1FA-574A-48F0-8B66-00F910AB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24A64-9A61-4C5F-857B-40D7EF0F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F9370-99C8-4CCE-AA69-167FEB71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EFB2-4C9E-4BA6-8DF4-AC2EFB60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E3984-2805-4F7F-A5B2-2C2F7FD8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7F24-90A3-4FA8-B6B0-5BB4AA1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A049-B7B4-48B2-97E0-B36959B7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3A2F-495E-452E-A8B7-91AD9EA0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6E7A-5F64-4C99-9C8A-2FE2FD47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8303-6CF3-4A5F-817B-7ED732E4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9855-EDFE-4598-B173-973935D3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35C8-6CA1-49A8-80A2-4AC4F841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5BD51-7938-4472-B19F-85F09F58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4742-2117-4C19-A699-93E6BB22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6DF9-384A-4345-8ADE-C52C8731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3852-B083-4E91-9072-BFEA2D96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7CDF-63AF-4506-B9E2-5D02FFCB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2BC08-1CB7-4167-8F3A-DDDA1551E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B3368-E65E-4CFD-B9A1-FECE5F61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61FA-9065-4B46-A692-725654BB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6EDC-EA87-4749-BB3E-D6A362FD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3705-9391-43FC-BFDB-050FEC63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E6F45-0CAC-4876-8273-8CEE8B14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122C-F095-4EAD-B8BA-E223CEE0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8152-8374-4B30-9A36-E8D13149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58DC-326F-4FF8-8425-45FD4B94049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CFBF-7029-4F5D-B6BC-E7E39D1E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A76A-55E1-49A2-9327-77D949DB2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9CE1-D54C-4018-BD61-88DFA5CBE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EC8F-2AAC-4731-BEEA-722F27F6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710894"/>
            <a:ext cx="11485179" cy="66758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600" b="1" i="0" dirty="0">
                <a:effectLst/>
              </a:rPr>
              <a:t>1. Tiếng muôn thiên thần hỉ hoan ca mừng lừng vang đồng xanh đêm vắng. Chúa sáng danh trên trời chúc thái an cho </a:t>
            </a:r>
            <a:r>
              <a:rPr lang="vi-VN" sz="7600" b="1" i="0">
                <a:effectLst/>
              </a:rPr>
              <a:t>đời.</a:t>
            </a:r>
            <a:endParaRPr lang="en-US" sz="7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388BC-4F71-478C-99F4-47A67E499893}"/>
              </a:ext>
            </a:extLst>
          </p:cNvPr>
          <p:cNvSpPr txBox="1"/>
          <p:nvPr/>
        </p:nvSpPr>
        <p:spPr>
          <a:xfrm>
            <a:off x="4171755" y="118927"/>
            <a:ext cx="409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TIẾNG MUÔN THIÊN THẦN</a:t>
            </a:r>
          </a:p>
        </p:txBody>
      </p:sp>
    </p:spTree>
    <p:extLst>
      <p:ext uri="{BB962C8B-B14F-4D97-AF65-F5344CB8AC3E}">
        <p14:creationId xmlns:p14="http://schemas.microsoft.com/office/powerpoint/2010/main" val="13467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0F11-4FEB-4E4F-8700-DAD32FF1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20" y="595711"/>
            <a:ext cx="11311759" cy="7037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800" b="1" i="0">
                <a:effectLst/>
              </a:rPr>
              <a:t>ĐK</a:t>
            </a:r>
            <a:r>
              <a:rPr lang="en-US" sz="7800" b="1" i="0">
                <a:effectLst/>
              </a:rPr>
              <a:t>:</a:t>
            </a:r>
            <a:r>
              <a:rPr lang="vi-VN" sz="7800" b="1" i="0">
                <a:effectLst/>
              </a:rPr>
              <a:t> </a:t>
            </a:r>
            <a:r>
              <a:rPr lang="vi-VN" sz="7800" b="1" i="0" dirty="0">
                <a:effectLst/>
              </a:rPr>
              <a:t>Người người dạt dào niềm vui, đất trời ngợp đầy hạnh phúc, trong giờ phút linh thiêng Chúa Con </a:t>
            </a:r>
            <a:r>
              <a:rPr lang="vi-VN" sz="7800" b="1" i="0">
                <a:effectLst/>
              </a:rPr>
              <a:t>ra đời</a:t>
            </a:r>
            <a:endParaRPr lang="en-US" sz="7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73551-0B7A-41BD-AE77-214861FDA899}"/>
              </a:ext>
            </a:extLst>
          </p:cNvPr>
          <p:cNvSpPr txBox="1"/>
          <p:nvPr/>
        </p:nvSpPr>
        <p:spPr>
          <a:xfrm>
            <a:off x="4046400" y="63267"/>
            <a:ext cx="409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TIẾNG MUÔN THIÊN THẦN</a:t>
            </a:r>
          </a:p>
        </p:txBody>
      </p:sp>
    </p:spTree>
    <p:extLst>
      <p:ext uri="{BB962C8B-B14F-4D97-AF65-F5344CB8AC3E}">
        <p14:creationId xmlns:p14="http://schemas.microsoft.com/office/powerpoint/2010/main" val="137468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182F-BB04-4C20-A55C-6670B707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3" y="617081"/>
            <a:ext cx="11351172" cy="7045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600" b="1" i="0" dirty="0">
                <a:effectLst/>
              </a:rPr>
              <a:t>2. Sống trong u sầu đã bao năm trường giờ đây ngàn dân vui sướng bóng tối nay xa nhoà ánh sáng lên chan </a:t>
            </a:r>
            <a:r>
              <a:rPr lang="vi-VN" sz="7600" b="1" i="0">
                <a:effectLst/>
              </a:rPr>
              <a:t>hòa.</a:t>
            </a:r>
            <a:endParaRPr lang="en-US" sz="7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9171B-A3F7-44E6-944C-C63610D5ECB6}"/>
              </a:ext>
            </a:extLst>
          </p:cNvPr>
          <p:cNvSpPr txBox="1"/>
          <p:nvPr/>
        </p:nvSpPr>
        <p:spPr>
          <a:xfrm>
            <a:off x="4091069" y="63266"/>
            <a:ext cx="409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TIẾNG MUÔN THIÊN THẦN</a:t>
            </a:r>
          </a:p>
        </p:txBody>
      </p:sp>
    </p:spTree>
    <p:extLst>
      <p:ext uri="{BB962C8B-B14F-4D97-AF65-F5344CB8AC3E}">
        <p14:creationId xmlns:p14="http://schemas.microsoft.com/office/powerpoint/2010/main" val="45722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0F11-4FEB-4E4F-8700-DAD32FF1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20" y="595711"/>
            <a:ext cx="11311759" cy="7037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800" b="1" i="0">
                <a:effectLst/>
              </a:rPr>
              <a:t>ĐK</a:t>
            </a:r>
            <a:r>
              <a:rPr lang="en-US" sz="7800" b="1" i="0">
                <a:effectLst/>
              </a:rPr>
              <a:t>:</a:t>
            </a:r>
            <a:r>
              <a:rPr lang="vi-VN" sz="7800" b="1" i="0">
                <a:effectLst/>
              </a:rPr>
              <a:t> </a:t>
            </a:r>
            <a:r>
              <a:rPr lang="vi-VN" sz="7800" b="1" i="0" dirty="0">
                <a:effectLst/>
              </a:rPr>
              <a:t>Người người dạt dào niềm vui, đất trời ngợp đầy hạnh phúc, trong giờ phút linh thiêng Chúa Con </a:t>
            </a:r>
            <a:r>
              <a:rPr lang="vi-VN" sz="7800" b="1" i="0">
                <a:effectLst/>
              </a:rPr>
              <a:t>ra đời</a:t>
            </a:r>
            <a:endParaRPr lang="en-US" sz="7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73551-0B7A-41BD-AE77-214861FDA899}"/>
              </a:ext>
            </a:extLst>
          </p:cNvPr>
          <p:cNvSpPr txBox="1"/>
          <p:nvPr/>
        </p:nvSpPr>
        <p:spPr>
          <a:xfrm>
            <a:off x="4046400" y="63267"/>
            <a:ext cx="409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TIẾNG MUÔN THIÊN THẦN</a:t>
            </a:r>
          </a:p>
        </p:txBody>
      </p:sp>
    </p:spTree>
    <p:extLst>
      <p:ext uri="{BB962C8B-B14F-4D97-AF65-F5344CB8AC3E}">
        <p14:creationId xmlns:p14="http://schemas.microsoft.com/office/powerpoint/2010/main" val="24971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ED7-D3E2-4F19-9200-77FC09F9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21" y="770235"/>
            <a:ext cx="11398469" cy="5816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600" b="1" i="0" dirty="0">
                <a:effectLst/>
              </a:rPr>
              <a:t>3. Hãy mau trông nhìn ánh sao rạng ngời nào at cùng nhau đi tới kính bái vua Thiên đình giáng thế đem an bình.</a:t>
            </a:r>
            <a:endParaRPr lang="en-US" sz="7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9D417-8C2C-4182-A2A8-E9FD20206A60}"/>
              </a:ext>
            </a:extLst>
          </p:cNvPr>
          <p:cNvSpPr txBox="1"/>
          <p:nvPr/>
        </p:nvSpPr>
        <p:spPr>
          <a:xfrm>
            <a:off x="4046400" y="87121"/>
            <a:ext cx="409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TIẾNG MUÔN THIÊN THẦN</a:t>
            </a:r>
          </a:p>
        </p:txBody>
      </p:sp>
    </p:spTree>
    <p:extLst>
      <p:ext uri="{BB962C8B-B14F-4D97-AF65-F5344CB8AC3E}">
        <p14:creationId xmlns:p14="http://schemas.microsoft.com/office/powerpoint/2010/main" val="11945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0F11-4FEB-4E4F-8700-DAD32FF1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20" y="595711"/>
            <a:ext cx="11311759" cy="7037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800" b="1" i="0">
                <a:effectLst/>
                <a:latin typeface="Arial (Body)"/>
              </a:rPr>
              <a:t>ĐK</a:t>
            </a:r>
            <a:r>
              <a:rPr lang="en-US" sz="7800" b="1" i="0">
                <a:effectLst/>
                <a:latin typeface="Arial (Body)"/>
              </a:rPr>
              <a:t>:</a:t>
            </a:r>
            <a:r>
              <a:rPr lang="vi-VN" sz="7800" b="1" i="0">
                <a:effectLst/>
                <a:latin typeface="Arial (Body)"/>
              </a:rPr>
              <a:t> </a:t>
            </a:r>
            <a:r>
              <a:rPr lang="vi-VN" sz="7800" b="1" i="0" dirty="0">
                <a:effectLst/>
                <a:latin typeface="Arial (Body)"/>
              </a:rPr>
              <a:t>Người người dạt dào niềm vui, đất trời ngợp đầy hạnh phúc, trong giờ phút linh thiêng Chúa Con </a:t>
            </a:r>
            <a:r>
              <a:rPr lang="vi-VN" sz="7800" b="1" i="0">
                <a:effectLst/>
                <a:latin typeface="Arial (Body)"/>
              </a:rPr>
              <a:t>ra đời</a:t>
            </a:r>
            <a:endParaRPr lang="en-US" sz="7800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73551-0B7A-41BD-AE77-214861FDA899}"/>
              </a:ext>
            </a:extLst>
          </p:cNvPr>
          <p:cNvSpPr txBox="1"/>
          <p:nvPr/>
        </p:nvSpPr>
        <p:spPr>
          <a:xfrm>
            <a:off x="4046400" y="63267"/>
            <a:ext cx="409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TIẾNG MUÔN THIÊN THẦN</a:t>
            </a:r>
          </a:p>
        </p:txBody>
      </p:sp>
    </p:spTree>
    <p:extLst>
      <p:ext uri="{BB962C8B-B14F-4D97-AF65-F5344CB8AC3E}">
        <p14:creationId xmlns:p14="http://schemas.microsoft.com/office/powerpoint/2010/main" val="38612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181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(Body)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3</cp:revision>
  <dcterms:created xsi:type="dcterms:W3CDTF">2021-12-25T07:32:46Z</dcterms:created>
  <dcterms:modified xsi:type="dcterms:W3CDTF">2024-04-09T16:03:34Z</dcterms:modified>
</cp:coreProperties>
</file>