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58" r:id="rId4"/>
    <p:sldId id="261" r:id="rId5"/>
    <p:sldId id="263" r:id="rId6"/>
    <p:sldId id="265"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50"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08074-66C7-1ABF-561C-13ABE4B86B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C6D831-9482-838F-D77D-E2E91A4971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B9228-242D-6787-7C40-507E59358F40}"/>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4E48B929-8BF8-D5B0-24CD-2EA3CA23D3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8AF8C3-A203-E87D-AD8B-463462706968}"/>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9099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33FF-7D8C-5B74-7DA9-D7831AFC25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E25D06-46E4-B508-33F4-BAAE6E9BD3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48F9-F5F8-C3AE-7DD7-A0C0DB02E8C6}"/>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C859366D-9C1A-215E-F92C-FBC7C6E2F1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771647-7AB1-7613-D6D3-AD60494D26EB}"/>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545917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25A99-F927-D3AE-9E8B-200B655789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1531AA-A66B-EBEE-08D4-326505453B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320E5-C3FD-9C8D-2FFC-F2BCC99415FC}"/>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6F5EB7F0-4400-0097-0869-F5B865CB01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D1EA4-7035-03BA-CAA1-C13B84FC1914}"/>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21609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6737-8EC9-19BE-DA52-649EEF92E2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3A52E-3604-91EE-C711-77680D6DF3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64ADD6-F414-6A60-45DB-86FFC670AF31}"/>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98B0C6A3-8444-538F-8E80-A686EE368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F505EB-E336-D104-9169-ED02609A3359}"/>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4180543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1484-C1B4-2BC8-45D2-F6A48597E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7FE01D-A78B-A638-AA61-9BBA6E1772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1C72F1-60BF-3BB6-E5A1-3EACF478235A}"/>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7EB4DDCC-72EA-D6B2-BBAA-33CE93DA76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2B9E1-CBA9-35A1-E2E3-528CAA6FC409}"/>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268569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A691C-7978-B89B-09CC-E8B18865AF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D0EDCC-AB7B-4741-E5C2-DCDE71ED5B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5F63D5-9E8D-2ED4-4DA0-3882E634B9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91B2068-4441-7CC3-2618-A81702FF3CEB}"/>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6" name="Footer Placeholder 5">
            <a:extLst>
              <a:ext uri="{FF2B5EF4-FFF2-40B4-BE49-F238E27FC236}">
                <a16:creationId xmlns:a16="http://schemas.microsoft.com/office/drawing/2014/main" id="{A6FB2B88-963C-F5E4-32A3-756CE26BD2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92DC07-6167-A128-3666-B86E537E092C}"/>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224680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9157-4C49-E7E5-432D-1E3AF9D0C1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A6B01E-AC66-13CF-3958-FC507E2A4D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C9F47-A21A-BB3E-FF22-8A381711B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2108D1-14B7-502D-083C-69B1F0BF0D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409EE2-052D-32C5-E1B4-2DA331C3B9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9F2216-E562-8646-140A-836E1023D7F2}"/>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8" name="Footer Placeholder 7">
            <a:extLst>
              <a:ext uri="{FF2B5EF4-FFF2-40B4-BE49-F238E27FC236}">
                <a16:creationId xmlns:a16="http://schemas.microsoft.com/office/drawing/2014/main" id="{CE9B54B9-17A3-5EE8-DD7C-6A60F5EA6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F7957A-5B85-114F-CBCB-7048FD0A83EF}"/>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2590874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86519-7C61-9FA8-8AD9-5627E214EA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13BF32-FFDB-14DC-0F3A-1BC584AC1472}"/>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4" name="Footer Placeholder 3">
            <a:extLst>
              <a:ext uri="{FF2B5EF4-FFF2-40B4-BE49-F238E27FC236}">
                <a16:creationId xmlns:a16="http://schemas.microsoft.com/office/drawing/2014/main" id="{62E2A5E3-0A72-B0F1-BB69-5EC22F2654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B21F0F-654E-62E1-A512-A8D6509AA351}"/>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3040446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628F2-70E5-8755-D81F-474B3C4618B1}"/>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3" name="Footer Placeholder 2">
            <a:extLst>
              <a:ext uri="{FF2B5EF4-FFF2-40B4-BE49-F238E27FC236}">
                <a16:creationId xmlns:a16="http://schemas.microsoft.com/office/drawing/2014/main" id="{42C4ABE3-8D48-6AC5-EBF4-E4B29D117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BAEFD6-662A-9A30-FA0C-6FF59C839EA2}"/>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966491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DE63A-F9F3-E4CB-D92C-FDB3F9DD0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1CAFCA-8861-2072-CBD8-A179E4AC6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3AB897-4F46-EE2E-CE23-87C8D4745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A97163-B1CB-E74B-0FA9-D10F0E531C4E}"/>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6" name="Footer Placeholder 5">
            <a:extLst>
              <a:ext uri="{FF2B5EF4-FFF2-40B4-BE49-F238E27FC236}">
                <a16:creationId xmlns:a16="http://schemas.microsoft.com/office/drawing/2014/main" id="{2FD21BF2-1464-129A-6457-B56F5D5740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BCBD38-4B28-4B6C-495C-B1B66B5E0083}"/>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84421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A07C-3194-EB10-BD8F-D3316FD182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B6BC3B-C0E0-052C-D34C-0EC476E33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F79D13-DF12-0ADF-1C94-0E2C8623E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29328C-A253-FBD5-F134-85AA0CD47C32}"/>
              </a:ext>
            </a:extLst>
          </p:cNvPr>
          <p:cNvSpPr>
            <a:spLocks noGrp="1"/>
          </p:cNvSpPr>
          <p:nvPr>
            <p:ph type="dt" sz="half" idx="10"/>
          </p:nvPr>
        </p:nvSpPr>
        <p:spPr/>
        <p:txBody>
          <a:bodyPr/>
          <a:lstStyle/>
          <a:p>
            <a:fld id="{D66A9532-5380-4BD8-AB38-36B37E3220E0}" type="datetimeFigureOut">
              <a:rPr lang="en-US" smtClean="0"/>
              <a:t>4/9/2024</a:t>
            </a:fld>
            <a:endParaRPr lang="en-US"/>
          </a:p>
        </p:txBody>
      </p:sp>
      <p:sp>
        <p:nvSpPr>
          <p:cNvPr id="6" name="Footer Placeholder 5">
            <a:extLst>
              <a:ext uri="{FF2B5EF4-FFF2-40B4-BE49-F238E27FC236}">
                <a16:creationId xmlns:a16="http://schemas.microsoft.com/office/drawing/2014/main" id="{3129614B-9EC7-DE22-3AB4-766BD163A8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E43F9-F57C-CA36-3B23-092ABF20B542}"/>
              </a:ext>
            </a:extLst>
          </p:cNvPr>
          <p:cNvSpPr>
            <a:spLocks noGrp="1"/>
          </p:cNvSpPr>
          <p:nvPr>
            <p:ph type="sldNum" sz="quarter" idx="12"/>
          </p:nvPr>
        </p:nvSpPr>
        <p:spPr/>
        <p:txBody>
          <a:bodyPr/>
          <a:lstStyle/>
          <a:p>
            <a:fld id="{20E9A7C2-A4B1-443F-9FAE-CEEBA184D213}" type="slidenum">
              <a:rPr lang="en-US" smtClean="0"/>
              <a:t>‹#›</a:t>
            </a:fld>
            <a:endParaRPr lang="en-US"/>
          </a:p>
        </p:txBody>
      </p:sp>
    </p:spTree>
    <p:extLst>
      <p:ext uri="{BB962C8B-B14F-4D97-AF65-F5344CB8AC3E}">
        <p14:creationId xmlns:p14="http://schemas.microsoft.com/office/powerpoint/2010/main" val="535275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FCF14D-399C-47F1-89AE-4961E8D89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AB323E-225C-19F2-AC3A-797E4A4542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4BCD5C-18D7-485C-DB69-ED3F9C0F8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A9532-5380-4BD8-AB38-36B37E3220E0}" type="datetimeFigureOut">
              <a:rPr lang="en-US" smtClean="0"/>
              <a:t>4/9/2024</a:t>
            </a:fld>
            <a:endParaRPr lang="en-US"/>
          </a:p>
        </p:txBody>
      </p:sp>
      <p:sp>
        <p:nvSpPr>
          <p:cNvPr id="5" name="Footer Placeholder 4">
            <a:extLst>
              <a:ext uri="{FF2B5EF4-FFF2-40B4-BE49-F238E27FC236}">
                <a16:creationId xmlns:a16="http://schemas.microsoft.com/office/drawing/2014/main" id="{1DDE5E6E-2FD7-64C9-8921-497D6E3038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528B3C-F995-04B1-D0F5-D3931BFF58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E9A7C2-A4B1-443F-9FAE-CEEBA184D213}" type="slidenum">
              <a:rPr lang="en-US" smtClean="0"/>
              <a:t>‹#›</a:t>
            </a:fld>
            <a:endParaRPr lang="en-US"/>
          </a:p>
        </p:txBody>
      </p:sp>
    </p:spTree>
    <p:extLst>
      <p:ext uri="{BB962C8B-B14F-4D97-AF65-F5344CB8AC3E}">
        <p14:creationId xmlns:p14="http://schemas.microsoft.com/office/powerpoint/2010/main" val="125733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081BB-CCC6-BD6F-FC3D-9CB15C100DD6}"/>
              </a:ext>
            </a:extLst>
          </p:cNvPr>
          <p:cNvSpPr>
            <a:spLocks noGrp="1"/>
          </p:cNvSpPr>
          <p:nvPr>
            <p:ph idx="1"/>
          </p:nvPr>
        </p:nvSpPr>
        <p:spPr>
          <a:xfrm>
            <a:off x="331075" y="365125"/>
            <a:ext cx="11485179" cy="4351338"/>
          </a:xfrm>
        </p:spPr>
        <p:txBody>
          <a:bodyPr>
            <a:noAutofit/>
          </a:bodyPr>
          <a:lstStyle/>
          <a:p>
            <a:pPr marL="0" indent="0" algn="just">
              <a:buNone/>
            </a:pPr>
            <a:r>
              <a:rPr lang="vi-VN" sz="6600" b="1" i="0">
                <a:effectLst/>
                <a:latin typeface="Arial (Body)"/>
              </a:rPr>
              <a:t>1</a:t>
            </a:r>
            <a:r>
              <a:rPr lang="en-US" sz="6600" b="1" i="0">
                <a:effectLst/>
                <a:latin typeface="Arial (Body)"/>
              </a:rPr>
              <a:t>.</a:t>
            </a:r>
            <a:r>
              <a:rPr lang="vi-VN" sz="6600" b="1" i="0">
                <a:effectLst/>
                <a:latin typeface="Arial (Body)"/>
              </a:rPr>
              <a:t> </a:t>
            </a:r>
            <a:r>
              <a:rPr lang="vi-VN" sz="6600" b="1" i="0" dirty="0">
                <a:effectLst/>
                <a:latin typeface="Arial (Body)"/>
              </a:rPr>
              <a:t>Tìm nơi đâu bình yên để vơi đi bao nỗi phiền? Cuộc đời nhiều bon chen tranh đua như đảo điên. Tìm nơi đâu để cho tâm hồn thấy yên hàn, để con tim mạnh mẽ vững vàng</a:t>
            </a:r>
            <a:r>
              <a:rPr lang="en-US" sz="6600" b="1" i="0" dirty="0">
                <a:effectLst/>
                <a:latin typeface="Arial (Body)"/>
              </a:rPr>
              <a:t>.</a:t>
            </a:r>
            <a:endParaRPr lang="en-US" sz="6600" b="1" dirty="0">
              <a:latin typeface="Arial (Body)"/>
            </a:endParaRPr>
          </a:p>
        </p:txBody>
      </p:sp>
    </p:spTree>
    <p:extLst>
      <p:ext uri="{BB962C8B-B14F-4D97-AF65-F5344CB8AC3E}">
        <p14:creationId xmlns:p14="http://schemas.microsoft.com/office/powerpoint/2010/main" val="1167165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0A732-F4A2-3F56-C6AE-33A16C56B7C5}"/>
              </a:ext>
            </a:extLst>
          </p:cNvPr>
          <p:cNvSpPr>
            <a:spLocks noGrp="1"/>
          </p:cNvSpPr>
          <p:nvPr>
            <p:ph idx="1"/>
          </p:nvPr>
        </p:nvSpPr>
        <p:spPr>
          <a:xfrm>
            <a:off x="362607" y="270528"/>
            <a:ext cx="11445765" cy="6823952"/>
          </a:xfrm>
        </p:spPr>
        <p:txBody>
          <a:bodyPr>
            <a:normAutofit fontScale="92500" lnSpcReduction="10000"/>
          </a:bodyPr>
          <a:lstStyle/>
          <a:p>
            <a:pPr marL="0" indent="0" algn="just">
              <a:buNone/>
            </a:pPr>
            <a:r>
              <a:rPr lang="vi-VN" sz="7200" b="1" i="0" dirty="0">
                <a:effectLst/>
              </a:rPr>
              <a:t>Nhiều khi con buồn đau sống trong cô đơn khổ sầu. Tình người sao ghen tương hơn thua đay nghiến nhau. Tìm nơi đâu để như bé thơ ngày xa xưa, chẳng sầu lo hồn nhiên cùng nắng </a:t>
            </a:r>
            <a:r>
              <a:rPr lang="vi-VN" sz="7200" b="1" i="0">
                <a:effectLst/>
              </a:rPr>
              <a:t>mưa.</a:t>
            </a:r>
            <a:endParaRPr lang="en-US" sz="7200" b="1" dirty="0"/>
          </a:p>
        </p:txBody>
      </p:sp>
    </p:spTree>
    <p:extLst>
      <p:ext uri="{BB962C8B-B14F-4D97-AF65-F5344CB8AC3E}">
        <p14:creationId xmlns:p14="http://schemas.microsoft.com/office/powerpoint/2010/main" val="372500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B9B38-FE15-15CF-ABDC-E2E42519F744}"/>
              </a:ext>
            </a:extLst>
          </p:cNvPr>
          <p:cNvSpPr>
            <a:spLocks noGrp="1"/>
          </p:cNvSpPr>
          <p:nvPr>
            <p:ph idx="1"/>
          </p:nvPr>
        </p:nvSpPr>
        <p:spPr>
          <a:xfrm>
            <a:off x="337645" y="338955"/>
            <a:ext cx="11516710" cy="4351338"/>
          </a:xfrm>
        </p:spPr>
        <p:txBody>
          <a:bodyPr>
            <a:noAutofit/>
          </a:bodyPr>
          <a:lstStyle/>
          <a:p>
            <a:pPr marL="0" indent="0" algn="just">
              <a:buNone/>
            </a:pPr>
            <a:r>
              <a:rPr lang="vi-VN" sz="6000" b="1" i="0">
                <a:effectLst/>
              </a:rPr>
              <a:t>ĐK</a:t>
            </a:r>
            <a:r>
              <a:rPr lang="vi-VN" sz="6000" b="1" i="0" dirty="0">
                <a:effectLst/>
              </a:rPr>
              <a:t>. Tìm về bên Chúa nhận lành, cho hồn vui sướng an bình, tay dịu hiền Chúa xoa dịu cho đời an vui. Con tìm đến Chúa nương nhờ suối nguồn sự sống mong chờ, Chúa là hạnh phúc mãi không phai nhòa tháng năm.</a:t>
            </a:r>
            <a:endParaRPr lang="en-US" sz="6000" b="1" dirty="0"/>
          </a:p>
        </p:txBody>
      </p:sp>
    </p:spTree>
    <p:extLst>
      <p:ext uri="{BB962C8B-B14F-4D97-AF65-F5344CB8AC3E}">
        <p14:creationId xmlns:p14="http://schemas.microsoft.com/office/powerpoint/2010/main" val="405093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B54D-C78D-9937-E955-944207D9D4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059474-371E-9A4A-44C2-9CF75CB3D70D}"/>
              </a:ext>
            </a:extLst>
          </p:cNvPr>
          <p:cNvSpPr>
            <a:spLocks noGrp="1"/>
          </p:cNvSpPr>
          <p:nvPr>
            <p:ph idx="1"/>
          </p:nvPr>
        </p:nvSpPr>
        <p:spPr>
          <a:xfrm>
            <a:off x="331076" y="186541"/>
            <a:ext cx="11587655" cy="6564428"/>
          </a:xfrm>
        </p:spPr>
        <p:txBody>
          <a:bodyPr>
            <a:normAutofit lnSpcReduction="10000"/>
          </a:bodyPr>
          <a:lstStyle/>
          <a:p>
            <a:pPr marL="0" indent="0" algn="just">
              <a:buNone/>
            </a:pPr>
            <a:r>
              <a:rPr lang="vi-VN" sz="6600" b="1" i="0">
                <a:effectLst/>
                <a:latin typeface="Arial (Body)"/>
              </a:rPr>
              <a:t>2</a:t>
            </a:r>
            <a:r>
              <a:rPr lang="en-US" sz="6600" b="1" i="0">
                <a:effectLst/>
                <a:latin typeface="Arial (Body)"/>
              </a:rPr>
              <a:t>.</a:t>
            </a:r>
            <a:r>
              <a:rPr lang="vi-VN" sz="6600" b="1" i="0">
                <a:effectLst/>
                <a:latin typeface="Arial (Body)"/>
              </a:rPr>
              <a:t> </a:t>
            </a:r>
            <a:r>
              <a:rPr lang="vi-VN" sz="6600" b="1" i="0" dirty="0">
                <a:effectLst/>
                <a:latin typeface="Arial (Body)"/>
              </a:rPr>
              <a:t>Tìm nơi đâu hạnh phúc giữa bao lo toan khốn cùng? Một niềm hạnh phúc không mau qua như giấc mơ. Tìm nơi đâu để thôi khao khát trái tim này, tìm hạnh phúc qua bao tháng ngày</a:t>
            </a:r>
            <a:endParaRPr lang="en-US" sz="6600" b="1" dirty="0">
              <a:latin typeface="Arial (Body)"/>
            </a:endParaRPr>
          </a:p>
        </p:txBody>
      </p:sp>
    </p:spTree>
    <p:extLst>
      <p:ext uri="{BB962C8B-B14F-4D97-AF65-F5344CB8AC3E}">
        <p14:creationId xmlns:p14="http://schemas.microsoft.com/office/powerpoint/2010/main" val="2468222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24302-4BAD-F0D1-5450-1BD7FA4721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3A4F74-6017-B8C2-8B54-462191DB10A2}"/>
              </a:ext>
            </a:extLst>
          </p:cNvPr>
          <p:cNvSpPr>
            <a:spLocks noGrp="1"/>
          </p:cNvSpPr>
          <p:nvPr>
            <p:ph idx="1"/>
          </p:nvPr>
        </p:nvSpPr>
        <p:spPr>
          <a:xfrm>
            <a:off x="349857" y="373076"/>
            <a:ext cx="11521440" cy="4351338"/>
          </a:xfrm>
        </p:spPr>
        <p:txBody>
          <a:bodyPr>
            <a:noAutofit/>
          </a:bodyPr>
          <a:lstStyle/>
          <a:p>
            <a:pPr marL="0" indent="0" algn="just">
              <a:buNone/>
            </a:pPr>
            <a:r>
              <a:rPr lang="vi-VN" sz="6600" b="1" i="0">
                <a:effectLst/>
              </a:rPr>
              <a:t>Rồi </a:t>
            </a:r>
            <a:r>
              <a:rPr lang="vi-VN" sz="6600" b="1" i="0" dirty="0">
                <a:effectLst/>
              </a:rPr>
              <a:t>có lúc lạc lối giữa bao đam mê cõi đời, lầm tưởng hạnh phúc trong bao say sưa tháng ngày. Tìm nơi đâu để ươm ước mơ tươi xanh mãi, niềm hạnh phúc thật ra ở mãi đâu?</a:t>
            </a:r>
            <a:endParaRPr lang="en-US" sz="6600" b="1" dirty="0"/>
          </a:p>
        </p:txBody>
      </p:sp>
    </p:spTree>
    <p:extLst>
      <p:ext uri="{BB962C8B-B14F-4D97-AF65-F5344CB8AC3E}">
        <p14:creationId xmlns:p14="http://schemas.microsoft.com/office/powerpoint/2010/main" val="188068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8B9B38-FE15-15CF-ABDC-E2E42519F744}"/>
              </a:ext>
            </a:extLst>
          </p:cNvPr>
          <p:cNvSpPr>
            <a:spLocks noGrp="1"/>
          </p:cNvSpPr>
          <p:nvPr>
            <p:ph idx="1"/>
          </p:nvPr>
        </p:nvSpPr>
        <p:spPr>
          <a:xfrm>
            <a:off x="337645" y="338955"/>
            <a:ext cx="11516710" cy="4351338"/>
          </a:xfrm>
        </p:spPr>
        <p:txBody>
          <a:bodyPr>
            <a:noAutofit/>
          </a:bodyPr>
          <a:lstStyle/>
          <a:p>
            <a:pPr marL="0" indent="0" algn="just">
              <a:buNone/>
            </a:pPr>
            <a:r>
              <a:rPr lang="vi-VN" sz="6000" b="1" i="0">
                <a:effectLst/>
              </a:rPr>
              <a:t>ĐK</a:t>
            </a:r>
            <a:r>
              <a:rPr lang="vi-VN" sz="6000" b="1" i="0" dirty="0">
                <a:effectLst/>
              </a:rPr>
              <a:t>. Tìm về bên Chúa nhận lành, cho hồn vui sướng an bình, tay dịu hiền Chúa xoa dịu cho đời an vui. Con tìm đến Chúa nương nhờ suối nguồn sự sống mong chờ, Chúa là hạnh phúc mãi không phai nhòa tháng năm.</a:t>
            </a:r>
            <a:endParaRPr lang="en-US" sz="6000" b="1" dirty="0"/>
          </a:p>
        </p:txBody>
      </p:sp>
    </p:spTree>
    <p:extLst>
      <p:ext uri="{BB962C8B-B14F-4D97-AF65-F5344CB8AC3E}">
        <p14:creationId xmlns:p14="http://schemas.microsoft.com/office/powerpoint/2010/main" val="3509192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7ED152-66D9-B75C-BC70-EEBCA33D0DB0}"/>
              </a:ext>
            </a:extLst>
          </p:cNvPr>
          <p:cNvSpPr>
            <a:spLocks noGrp="1"/>
          </p:cNvSpPr>
          <p:nvPr>
            <p:ph idx="1"/>
          </p:nvPr>
        </p:nvSpPr>
        <p:spPr>
          <a:xfrm>
            <a:off x="275897" y="78877"/>
            <a:ext cx="11650717" cy="6958027"/>
          </a:xfrm>
        </p:spPr>
        <p:txBody>
          <a:bodyPr>
            <a:normAutofit/>
          </a:bodyPr>
          <a:lstStyle/>
          <a:p>
            <a:pPr marL="0" indent="0" algn="just">
              <a:buNone/>
            </a:pPr>
            <a:r>
              <a:rPr lang="vi-VN" sz="6000" b="1" i="0" dirty="0">
                <a:effectLst/>
              </a:rPr>
              <a:t>Và có những lúc con kêu Chúa không trả lời, Ngài như lặng thinh không biết bao nỗi sầu đau. Dù bao cơn nguy nan đêm dài, con vẫn tín thác mãi nơi Ngài vì Ngài là tình yêu, Tình yêu muôn đời hằng sống, đời con luôn ở trong trái tim Ngài.</a:t>
            </a:r>
            <a:endParaRPr lang="en-US" sz="6000" b="1" dirty="0"/>
          </a:p>
        </p:txBody>
      </p:sp>
    </p:spTree>
    <p:extLst>
      <p:ext uri="{BB962C8B-B14F-4D97-AF65-F5344CB8AC3E}">
        <p14:creationId xmlns:p14="http://schemas.microsoft.com/office/powerpoint/2010/main" val="831665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334</Words>
  <Application>Microsoft Office PowerPoint</Application>
  <PresentationFormat>Widescreen</PresentationFormat>
  <Paragraphs>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(Body)</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2022-09-17T14:20:24Z</dcterms:created>
  <dcterms:modified xsi:type="dcterms:W3CDTF">2024-04-09T16:07:14Z</dcterms:modified>
</cp:coreProperties>
</file>