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9199225" cy="1079976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60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CEB"/>
    <a:srgbClr val="FCD7D4"/>
    <a:srgbClr val="AA71C9"/>
    <a:srgbClr val="9E5EC2"/>
    <a:srgbClr val="8D44B6"/>
    <a:srgbClr val="009900"/>
    <a:srgbClr val="8DB7F3"/>
    <a:srgbClr val="633080"/>
    <a:srgbClr val="8B257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1" autoAdjust="0"/>
    <p:restoredTop sz="94660"/>
  </p:normalViewPr>
  <p:slideViewPr>
    <p:cSldViewPr>
      <p:cViewPr varScale="1">
        <p:scale>
          <a:sx n="66" d="100"/>
          <a:sy n="66" d="100"/>
        </p:scale>
        <p:origin x="108" y="354"/>
      </p:cViewPr>
      <p:guideLst>
        <p:guide orient="horz" pos="3402"/>
        <p:guide pos="604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BEED5-5B52-43CE-80BC-220AB1131F8C}" type="datetimeFigureOut">
              <a:rPr lang="vi-VN" smtClean="0"/>
              <a:t>09/04/2024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8513C-4F87-4506-B2B5-B194044FA9E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5601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943" y="3354302"/>
            <a:ext cx="16319341" cy="231557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9886" y="6119866"/>
            <a:ext cx="13439458" cy="2759940"/>
          </a:xfrm>
        </p:spPr>
        <p:txBody>
          <a:bodyPr/>
          <a:lstStyle>
            <a:lvl1pPr marL="0" indent="0" algn="ctr">
              <a:buNone/>
              <a:defRPr/>
            </a:lvl1pPr>
            <a:lvl2pPr marL="428572" indent="0" algn="ctr">
              <a:buNone/>
              <a:defRPr/>
            </a:lvl2pPr>
            <a:lvl3pPr marL="857144" indent="0" algn="ctr">
              <a:buNone/>
              <a:defRPr/>
            </a:lvl3pPr>
            <a:lvl4pPr marL="1285715" indent="0" algn="ctr">
              <a:buNone/>
              <a:defRPr/>
            </a:lvl4pPr>
            <a:lvl5pPr marL="1714287" indent="0" algn="ctr">
              <a:buNone/>
              <a:defRPr/>
            </a:lvl5pPr>
            <a:lvl6pPr marL="2142859" indent="0" algn="ctr">
              <a:buNone/>
              <a:defRPr/>
            </a:lvl6pPr>
            <a:lvl7pPr marL="2571432" indent="0" algn="ctr">
              <a:buNone/>
              <a:defRPr/>
            </a:lvl7pPr>
            <a:lvl8pPr marL="3000002" indent="0" algn="ctr">
              <a:buNone/>
              <a:defRPr/>
            </a:lvl8pPr>
            <a:lvl9pPr marL="3428574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DCBA0-7E67-479C-9E50-8A4B8B9DDB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96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D616F7-0A14-4C99-B0F2-CDC92FA562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235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19439" y="433126"/>
            <a:ext cx="4319827" cy="92135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9962" y="433126"/>
            <a:ext cx="12776627" cy="921354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FC5C9-BD18-4BA3-AB38-5922833CAF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72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09DEB-D3EE-4E78-9879-7871A7A70F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577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130" y="6939225"/>
            <a:ext cx="16319341" cy="2144953"/>
          </a:xfrm>
        </p:spPr>
        <p:txBody>
          <a:bodyPr anchor="t"/>
          <a:lstStyle>
            <a:lvl1pPr algn="l">
              <a:defRPr sz="375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6130" y="4576776"/>
            <a:ext cx="16319341" cy="2362448"/>
          </a:xfrm>
        </p:spPr>
        <p:txBody>
          <a:bodyPr anchor="b"/>
          <a:lstStyle>
            <a:lvl1pPr marL="0" indent="0">
              <a:buNone/>
              <a:defRPr sz="1875"/>
            </a:lvl1pPr>
            <a:lvl2pPr marL="428572" indent="0">
              <a:buNone/>
              <a:defRPr sz="1687"/>
            </a:lvl2pPr>
            <a:lvl3pPr marL="857144" indent="0">
              <a:buNone/>
              <a:defRPr sz="1500"/>
            </a:lvl3pPr>
            <a:lvl4pPr marL="1285715" indent="0">
              <a:buNone/>
              <a:defRPr sz="1312"/>
            </a:lvl4pPr>
            <a:lvl5pPr marL="1714287" indent="0">
              <a:buNone/>
              <a:defRPr sz="1312"/>
            </a:lvl5pPr>
            <a:lvl6pPr marL="2142859" indent="0">
              <a:buNone/>
              <a:defRPr sz="1312"/>
            </a:lvl6pPr>
            <a:lvl7pPr marL="2571432" indent="0">
              <a:buNone/>
              <a:defRPr sz="1312"/>
            </a:lvl7pPr>
            <a:lvl8pPr marL="3000002" indent="0">
              <a:buNone/>
              <a:defRPr sz="1312"/>
            </a:lvl8pPr>
            <a:lvl9pPr marL="3428574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93DBC-0885-415D-A35F-990EAA1775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13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962" y="2519947"/>
            <a:ext cx="8548226" cy="7126720"/>
          </a:xfrm>
        </p:spPr>
        <p:txBody>
          <a:bodyPr/>
          <a:lstStyle>
            <a:lvl1pPr>
              <a:defRPr sz="2625"/>
            </a:lvl1pPr>
            <a:lvl2pPr>
              <a:defRPr sz="2250"/>
            </a:lvl2pPr>
            <a:lvl3pPr>
              <a:defRPr sz="1875"/>
            </a:lvl3pPr>
            <a:lvl4pPr>
              <a:defRPr sz="1687"/>
            </a:lvl4pPr>
            <a:lvl5pPr>
              <a:defRPr sz="1687"/>
            </a:lvl5pPr>
            <a:lvl6pPr>
              <a:defRPr sz="1687"/>
            </a:lvl6pPr>
            <a:lvl7pPr>
              <a:defRPr sz="1687"/>
            </a:lvl7pPr>
            <a:lvl8pPr>
              <a:defRPr sz="1687"/>
            </a:lvl8pPr>
            <a:lvl9pPr>
              <a:defRPr sz="16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91038" y="2519947"/>
            <a:ext cx="8548226" cy="7126720"/>
          </a:xfrm>
        </p:spPr>
        <p:txBody>
          <a:bodyPr/>
          <a:lstStyle>
            <a:lvl1pPr>
              <a:defRPr sz="2625"/>
            </a:lvl1pPr>
            <a:lvl2pPr>
              <a:defRPr sz="2250"/>
            </a:lvl2pPr>
            <a:lvl3pPr>
              <a:defRPr sz="1875"/>
            </a:lvl3pPr>
            <a:lvl4pPr>
              <a:defRPr sz="1687"/>
            </a:lvl4pPr>
            <a:lvl5pPr>
              <a:defRPr sz="1687"/>
            </a:lvl5pPr>
            <a:lvl6pPr>
              <a:defRPr sz="1687"/>
            </a:lvl6pPr>
            <a:lvl7pPr>
              <a:defRPr sz="1687"/>
            </a:lvl7pPr>
            <a:lvl8pPr>
              <a:defRPr sz="1687"/>
            </a:lvl8pPr>
            <a:lvl9pPr>
              <a:defRPr sz="16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B948E9-95FF-4999-B4D7-D1EAC6F401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475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9972" y="2416823"/>
            <a:ext cx="8483468" cy="100872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572" indent="0">
              <a:buNone/>
              <a:defRPr sz="1875" b="1"/>
            </a:lvl2pPr>
            <a:lvl3pPr marL="857144" indent="0">
              <a:buNone/>
              <a:defRPr sz="1687" b="1"/>
            </a:lvl3pPr>
            <a:lvl4pPr marL="1285715" indent="0">
              <a:buNone/>
              <a:defRPr sz="1500" b="1"/>
            </a:lvl4pPr>
            <a:lvl5pPr marL="1714287" indent="0">
              <a:buNone/>
              <a:defRPr sz="1500" b="1"/>
            </a:lvl5pPr>
            <a:lvl6pPr marL="2142859" indent="0">
              <a:buNone/>
              <a:defRPr sz="1500" b="1"/>
            </a:lvl6pPr>
            <a:lvl7pPr marL="2571432" indent="0">
              <a:buNone/>
              <a:defRPr sz="1500" b="1"/>
            </a:lvl7pPr>
            <a:lvl8pPr marL="3000002" indent="0">
              <a:buNone/>
              <a:defRPr sz="1500" b="1"/>
            </a:lvl8pPr>
            <a:lvl9pPr marL="3428574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9972" y="3425565"/>
            <a:ext cx="8483468" cy="6221113"/>
          </a:xfrm>
        </p:spPr>
        <p:txBody>
          <a:bodyPr/>
          <a:lstStyle>
            <a:lvl1pPr>
              <a:defRPr sz="2250"/>
            </a:lvl1pPr>
            <a:lvl2pPr>
              <a:defRPr sz="1875"/>
            </a:lvl2pPr>
            <a:lvl3pPr>
              <a:defRPr sz="168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53893" y="2416823"/>
            <a:ext cx="8485372" cy="100872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572" indent="0">
              <a:buNone/>
              <a:defRPr sz="1875" b="1"/>
            </a:lvl2pPr>
            <a:lvl3pPr marL="857144" indent="0">
              <a:buNone/>
              <a:defRPr sz="1687" b="1"/>
            </a:lvl3pPr>
            <a:lvl4pPr marL="1285715" indent="0">
              <a:buNone/>
              <a:defRPr sz="1500" b="1"/>
            </a:lvl4pPr>
            <a:lvl5pPr marL="1714287" indent="0">
              <a:buNone/>
              <a:defRPr sz="1500" b="1"/>
            </a:lvl5pPr>
            <a:lvl6pPr marL="2142859" indent="0">
              <a:buNone/>
              <a:defRPr sz="1500" b="1"/>
            </a:lvl6pPr>
            <a:lvl7pPr marL="2571432" indent="0">
              <a:buNone/>
              <a:defRPr sz="1500" b="1"/>
            </a:lvl7pPr>
            <a:lvl8pPr marL="3000002" indent="0">
              <a:buNone/>
              <a:defRPr sz="1500" b="1"/>
            </a:lvl8pPr>
            <a:lvl9pPr marL="3428574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53893" y="3425565"/>
            <a:ext cx="8485372" cy="6221113"/>
          </a:xfrm>
        </p:spPr>
        <p:txBody>
          <a:bodyPr/>
          <a:lstStyle>
            <a:lvl1pPr>
              <a:defRPr sz="2250"/>
            </a:lvl1pPr>
            <a:lvl2pPr>
              <a:defRPr sz="1875"/>
            </a:lvl2pPr>
            <a:lvl3pPr>
              <a:defRPr sz="168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58E95-8956-479C-95F1-EE5B98E760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711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BF8F9-ED43-4984-B3FA-8CAABD05DF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253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450A4-3D48-42EE-A0DF-392CA08666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962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962" y="429368"/>
            <a:ext cx="6315936" cy="1829960"/>
          </a:xfrm>
        </p:spPr>
        <p:txBody>
          <a:bodyPr anchor="b"/>
          <a:lstStyle>
            <a:lvl1pPr algn="l">
              <a:defRPr sz="187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6365" y="429368"/>
            <a:ext cx="10732899" cy="9217297"/>
          </a:xfrm>
        </p:spPr>
        <p:txBody>
          <a:bodyPr/>
          <a:lstStyle>
            <a:lvl1pPr>
              <a:defRPr sz="3000"/>
            </a:lvl1pPr>
            <a:lvl2pPr>
              <a:defRPr sz="2625"/>
            </a:lvl2pPr>
            <a:lvl3pPr>
              <a:defRPr sz="2250"/>
            </a:lvl3pPr>
            <a:lvl4pPr>
              <a:defRPr sz="1875"/>
            </a:lvl4pPr>
            <a:lvl5pPr>
              <a:defRPr sz="1875"/>
            </a:lvl5pPr>
            <a:lvl6pPr>
              <a:defRPr sz="1875"/>
            </a:lvl6pPr>
            <a:lvl7pPr>
              <a:defRPr sz="1875"/>
            </a:lvl7pPr>
            <a:lvl8pPr>
              <a:defRPr sz="1875"/>
            </a:lvl8pPr>
            <a:lvl9pPr>
              <a:defRPr sz="18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9962" y="2259326"/>
            <a:ext cx="6315936" cy="7387338"/>
          </a:xfrm>
        </p:spPr>
        <p:txBody>
          <a:bodyPr/>
          <a:lstStyle>
            <a:lvl1pPr marL="0" indent="0">
              <a:buNone/>
              <a:defRPr sz="1312"/>
            </a:lvl1pPr>
            <a:lvl2pPr marL="428572" indent="0">
              <a:buNone/>
              <a:defRPr sz="1125"/>
            </a:lvl2pPr>
            <a:lvl3pPr marL="857144" indent="0">
              <a:buNone/>
              <a:defRPr sz="937"/>
            </a:lvl3pPr>
            <a:lvl4pPr marL="1285715" indent="0">
              <a:buNone/>
              <a:defRPr sz="844"/>
            </a:lvl4pPr>
            <a:lvl5pPr marL="1714287" indent="0">
              <a:buNone/>
              <a:defRPr sz="844"/>
            </a:lvl5pPr>
            <a:lvl6pPr marL="2142859" indent="0">
              <a:buNone/>
              <a:defRPr sz="844"/>
            </a:lvl6pPr>
            <a:lvl7pPr marL="2571432" indent="0">
              <a:buNone/>
              <a:defRPr sz="844"/>
            </a:lvl7pPr>
            <a:lvl8pPr marL="3000002" indent="0">
              <a:buNone/>
              <a:defRPr sz="844"/>
            </a:lvl8pPr>
            <a:lvl9pPr marL="3428574" indent="0">
              <a:buNone/>
              <a:defRPr sz="8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E10B5-8682-4ABE-B120-C5A055BBF4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3398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659" y="7559835"/>
            <a:ext cx="11519535" cy="892480"/>
          </a:xfrm>
        </p:spPr>
        <p:txBody>
          <a:bodyPr anchor="b"/>
          <a:lstStyle>
            <a:lvl1pPr algn="l">
              <a:defRPr sz="187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63659" y="965606"/>
            <a:ext cx="11519535" cy="6479858"/>
          </a:xfrm>
        </p:spPr>
        <p:txBody>
          <a:bodyPr/>
          <a:lstStyle>
            <a:lvl1pPr marL="0" indent="0">
              <a:buNone/>
              <a:defRPr sz="3000"/>
            </a:lvl1pPr>
            <a:lvl2pPr marL="428572" indent="0">
              <a:buNone/>
              <a:defRPr sz="2625"/>
            </a:lvl2pPr>
            <a:lvl3pPr marL="857144" indent="0">
              <a:buNone/>
              <a:defRPr sz="2250"/>
            </a:lvl3pPr>
            <a:lvl4pPr marL="1285715" indent="0">
              <a:buNone/>
              <a:defRPr sz="1875"/>
            </a:lvl4pPr>
            <a:lvl5pPr marL="1714287" indent="0">
              <a:buNone/>
              <a:defRPr sz="1875"/>
            </a:lvl5pPr>
            <a:lvl6pPr marL="2142859" indent="0">
              <a:buNone/>
              <a:defRPr sz="1875"/>
            </a:lvl6pPr>
            <a:lvl7pPr marL="2571432" indent="0">
              <a:buNone/>
              <a:defRPr sz="1875"/>
            </a:lvl7pPr>
            <a:lvl8pPr marL="3000002" indent="0">
              <a:buNone/>
              <a:defRPr sz="1875"/>
            </a:lvl8pPr>
            <a:lvl9pPr marL="3428574" indent="0">
              <a:buNone/>
              <a:defRPr sz="1875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3659" y="8452316"/>
            <a:ext cx="11519535" cy="1267472"/>
          </a:xfrm>
        </p:spPr>
        <p:txBody>
          <a:bodyPr/>
          <a:lstStyle>
            <a:lvl1pPr marL="0" indent="0">
              <a:buNone/>
              <a:defRPr sz="1312"/>
            </a:lvl1pPr>
            <a:lvl2pPr marL="428572" indent="0">
              <a:buNone/>
              <a:defRPr sz="1125"/>
            </a:lvl2pPr>
            <a:lvl3pPr marL="857144" indent="0">
              <a:buNone/>
              <a:defRPr sz="937"/>
            </a:lvl3pPr>
            <a:lvl4pPr marL="1285715" indent="0">
              <a:buNone/>
              <a:defRPr sz="844"/>
            </a:lvl4pPr>
            <a:lvl5pPr marL="1714287" indent="0">
              <a:buNone/>
              <a:defRPr sz="844"/>
            </a:lvl5pPr>
            <a:lvl6pPr marL="2142859" indent="0">
              <a:buNone/>
              <a:defRPr sz="844"/>
            </a:lvl6pPr>
            <a:lvl7pPr marL="2571432" indent="0">
              <a:buNone/>
              <a:defRPr sz="844"/>
            </a:lvl7pPr>
            <a:lvl8pPr marL="3000002" indent="0">
              <a:buNone/>
              <a:defRPr sz="844"/>
            </a:lvl8pPr>
            <a:lvl9pPr marL="3428574" indent="0">
              <a:buNone/>
              <a:defRPr sz="8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C7586-CE50-4F3D-871F-3BCB968447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558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9962" y="433066"/>
            <a:ext cx="17279302" cy="1800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59962" y="2519500"/>
            <a:ext cx="17279302" cy="7126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59962" y="9833930"/>
            <a:ext cx="4479818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defTabSz="1357144" eaLnBrk="1" hangingPunct="1">
              <a:defRPr sz="2062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559738" y="9833930"/>
            <a:ext cx="6079755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algn="ctr" defTabSz="1357144" eaLnBrk="1" hangingPunct="1">
              <a:defRPr sz="2062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3759446" y="9833930"/>
            <a:ext cx="4479818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algn="r" defTabSz="1357144" eaLnBrk="1" hangingPunct="1">
              <a:defRPr sz="2062"/>
            </a:lvl1pPr>
          </a:lstStyle>
          <a:p>
            <a:pPr>
              <a:defRPr/>
            </a:pPr>
            <a:fld id="{A67D0339-1964-4889-BA5E-413C32FB44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+mj-lt"/>
          <a:ea typeface="+mj-ea"/>
          <a:cs typeface="+mj-cs"/>
        </a:defRPr>
      </a:lvl1pPr>
      <a:lvl2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2pPr>
      <a:lvl3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3pPr>
      <a:lvl4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4pPr>
      <a:lvl5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5pPr>
      <a:lvl6pPr marL="428572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6pPr>
      <a:lvl7pPr marL="857144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7pPr>
      <a:lvl8pPr marL="1285715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8pPr>
      <a:lvl9pPr marL="1714287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9pPr>
    </p:titleStyle>
    <p:bodyStyle>
      <a:lvl1pPr marL="507450" indent="-507450" algn="l" defTabSz="1355680" rtl="0" eaLnBrk="0" fontAlgn="base" hangingPunct="0">
        <a:spcBef>
          <a:spcPct val="20000"/>
        </a:spcBef>
        <a:spcAft>
          <a:spcPct val="0"/>
        </a:spcAft>
        <a:buChar char="•"/>
        <a:defRPr sz="4781">
          <a:solidFill>
            <a:schemeClr val="tx1"/>
          </a:solidFill>
          <a:latin typeface="+mn-lt"/>
          <a:ea typeface="+mn-ea"/>
          <a:cs typeface="+mn-cs"/>
        </a:defRPr>
      </a:lvl1pPr>
      <a:lvl2pPr marL="1101211" indent="-422627" algn="l" defTabSz="1355680" rtl="0" eaLnBrk="0" fontAlgn="base" hangingPunct="0">
        <a:spcBef>
          <a:spcPct val="20000"/>
        </a:spcBef>
        <a:spcAft>
          <a:spcPct val="0"/>
        </a:spcAft>
        <a:buChar char="–"/>
        <a:defRPr sz="4125">
          <a:solidFill>
            <a:schemeClr val="tx1"/>
          </a:solidFill>
          <a:latin typeface="+mn-lt"/>
        </a:defRPr>
      </a:lvl2pPr>
      <a:lvl3pPr marL="1694972" indent="-337804" algn="l" defTabSz="1355680" rtl="0" eaLnBrk="0" fontAlgn="base" hangingPunct="0">
        <a:spcBef>
          <a:spcPct val="20000"/>
        </a:spcBef>
        <a:spcAft>
          <a:spcPct val="0"/>
        </a:spcAft>
        <a:buChar char="•"/>
        <a:defRPr sz="3562">
          <a:solidFill>
            <a:schemeClr val="tx1"/>
          </a:solidFill>
          <a:latin typeface="+mn-lt"/>
        </a:defRPr>
      </a:lvl3pPr>
      <a:lvl4pPr marL="2372067" indent="-336316" algn="l" defTabSz="1355680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4pPr>
      <a:lvl5pPr marL="3050651" indent="-337804" algn="l" defTabSz="1355680" rtl="0" eaLnBrk="0" fontAlgn="base" hangingPunct="0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5pPr>
      <a:lvl6pPr marL="3480658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6pPr>
      <a:lvl7pPr marL="3909230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7pPr>
      <a:lvl8pPr marL="4337803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8pPr>
      <a:lvl9pPr marL="4766374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1pPr>
      <a:lvl2pPr marL="428572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2pPr>
      <a:lvl3pPr marL="857144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3pPr>
      <a:lvl4pPr marL="1285715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4pPr>
      <a:lvl5pPr marL="1714287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5pPr>
      <a:lvl6pPr marL="2142859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6pPr>
      <a:lvl7pPr marL="2571432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7pPr>
      <a:lvl8pPr marL="3000002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8pPr>
      <a:lvl9pPr marL="3428574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869605" y="65881"/>
            <a:ext cx="15209414" cy="491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0934" tIns="60468" rIns="120934" bIns="6046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sz="2400" b="1">
                <a:latin typeface="+mj-lt"/>
                <a:cs typeface="Times New Roman" pitchFamily="18" charset="0"/>
              </a:rPr>
              <a:t>TIN MỪNG CỨU ĐỘ</a:t>
            </a:r>
            <a:endParaRPr lang="en-US" sz="2400" b="1" dirty="0">
              <a:latin typeface="+mj-lt"/>
              <a:cs typeface="Times New Roman" pitchFamily="18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99282" y="599987"/>
            <a:ext cx="17760669" cy="8482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0934" tIns="60468" rIns="120934" bIns="6046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/>
            <a:r>
              <a:rPr lang="vi-VN" sz="10866" b="1" dirty="0">
                <a:latin typeface="+mj-lt"/>
                <a:cs typeface="Times New Roman" pitchFamily="18" charset="0"/>
              </a:rPr>
              <a:t>1. </a:t>
            </a:r>
            <a:r>
              <a:rPr lang="en-US" sz="10866" b="1" dirty="0" err="1">
                <a:latin typeface="+mj-lt"/>
                <a:cs typeface="Times New Roman" pitchFamily="18" charset="0"/>
              </a:rPr>
              <a:t>Thánh</a:t>
            </a:r>
            <a:r>
              <a:rPr lang="en-US" sz="10866" b="1" dirty="0">
                <a:latin typeface="+mj-lt"/>
                <a:cs typeface="Times New Roman" pitchFamily="18" charset="0"/>
              </a:rPr>
              <a:t> </a:t>
            </a:r>
            <a:r>
              <a:rPr lang="en-US" sz="10866" b="1" dirty="0" err="1">
                <a:latin typeface="+mj-lt"/>
                <a:cs typeface="Times New Roman" pitchFamily="18" charset="0"/>
              </a:rPr>
              <a:t>Thần</a:t>
            </a:r>
            <a:r>
              <a:rPr lang="en-US" sz="10866" b="1" dirty="0">
                <a:latin typeface="+mj-lt"/>
                <a:cs typeface="Times New Roman" pitchFamily="18" charset="0"/>
              </a:rPr>
              <a:t> </a:t>
            </a:r>
            <a:r>
              <a:rPr lang="en-US" sz="10866" b="1" dirty="0" err="1">
                <a:latin typeface="+mj-lt"/>
                <a:cs typeface="Times New Roman" pitchFamily="18" charset="0"/>
              </a:rPr>
              <a:t>Chúa</a:t>
            </a:r>
            <a:r>
              <a:rPr lang="en-US" sz="10866" b="1" dirty="0">
                <a:latin typeface="+mj-lt"/>
                <a:cs typeface="Times New Roman" pitchFamily="18" charset="0"/>
              </a:rPr>
              <a:t> </a:t>
            </a:r>
            <a:r>
              <a:rPr lang="en-US" sz="10866" b="1" dirty="0" err="1">
                <a:latin typeface="+mj-lt"/>
                <a:cs typeface="Times New Roman" pitchFamily="18" charset="0"/>
              </a:rPr>
              <a:t>ngự</a:t>
            </a:r>
            <a:r>
              <a:rPr lang="en-US" sz="10866" b="1" dirty="0">
                <a:latin typeface="+mj-lt"/>
                <a:cs typeface="Times New Roman" pitchFamily="18" charset="0"/>
              </a:rPr>
              <a:t> </a:t>
            </a:r>
            <a:r>
              <a:rPr lang="en-US" sz="10866" b="1" dirty="0" err="1">
                <a:latin typeface="+mj-lt"/>
                <a:cs typeface="Times New Roman" pitchFamily="18" charset="0"/>
              </a:rPr>
              <a:t>trên</a:t>
            </a:r>
            <a:r>
              <a:rPr lang="en-US" sz="10866" b="1" dirty="0">
                <a:latin typeface="+mj-lt"/>
                <a:cs typeface="Times New Roman" pitchFamily="18" charset="0"/>
              </a:rPr>
              <a:t> </a:t>
            </a:r>
            <a:r>
              <a:rPr lang="en-US" sz="10866" b="1" dirty="0" err="1">
                <a:latin typeface="+mj-lt"/>
                <a:cs typeface="Times New Roman" pitchFamily="18" charset="0"/>
              </a:rPr>
              <a:t>tôi</a:t>
            </a:r>
            <a:r>
              <a:rPr lang="en-US" sz="10866" b="1" dirty="0">
                <a:latin typeface="+mj-lt"/>
                <a:cs typeface="Times New Roman" pitchFamily="18" charset="0"/>
              </a:rPr>
              <a:t> </a:t>
            </a:r>
            <a:r>
              <a:rPr lang="en-US" sz="10866" b="1" dirty="0" err="1">
                <a:latin typeface="+mj-lt"/>
                <a:cs typeface="Times New Roman" pitchFamily="18" charset="0"/>
              </a:rPr>
              <a:t>sai</a:t>
            </a:r>
            <a:r>
              <a:rPr lang="en-US" sz="10866" b="1" dirty="0">
                <a:latin typeface="+mj-lt"/>
                <a:cs typeface="Times New Roman" pitchFamily="18" charset="0"/>
              </a:rPr>
              <a:t> </a:t>
            </a:r>
            <a:r>
              <a:rPr lang="en-US" sz="10866" b="1" dirty="0" err="1">
                <a:latin typeface="+mj-lt"/>
                <a:cs typeface="Times New Roman" pitchFamily="18" charset="0"/>
              </a:rPr>
              <a:t>tôi</a:t>
            </a:r>
            <a:r>
              <a:rPr lang="en-US" sz="10866" b="1" dirty="0">
                <a:latin typeface="+mj-lt"/>
                <a:cs typeface="Times New Roman" pitchFamily="18" charset="0"/>
              </a:rPr>
              <a:t> </a:t>
            </a:r>
            <a:r>
              <a:rPr lang="en-US" sz="10866" b="1" dirty="0" err="1">
                <a:latin typeface="+mj-lt"/>
                <a:cs typeface="Times New Roman" pitchFamily="18" charset="0"/>
              </a:rPr>
              <a:t>đi</a:t>
            </a:r>
            <a:r>
              <a:rPr lang="en-US" sz="10866" b="1" dirty="0">
                <a:latin typeface="+mj-lt"/>
                <a:cs typeface="Times New Roman" pitchFamily="18" charset="0"/>
              </a:rPr>
              <a:t> loan </a:t>
            </a:r>
            <a:r>
              <a:rPr lang="en-US" sz="10866" b="1" dirty="0" err="1">
                <a:latin typeface="+mj-lt"/>
                <a:cs typeface="Times New Roman" pitchFamily="18" charset="0"/>
              </a:rPr>
              <a:t>báo</a:t>
            </a:r>
            <a:r>
              <a:rPr lang="en-US" sz="10866" b="1" dirty="0">
                <a:latin typeface="+mj-lt"/>
                <a:cs typeface="Times New Roman" pitchFamily="18" charset="0"/>
              </a:rPr>
              <a:t> Tin </a:t>
            </a:r>
            <a:r>
              <a:rPr lang="en-US" sz="10866" b="1" dirty="0" err="1">
                <a:latin typeface="+mj-lt"/>
                <a:cs typeface="Times New Roman" pitchFamily="18" charset="0"/>
              </a:rPr>
              <a:t>Mừng</a:t>
            </a:r>
            <a:r>
              <a:rPr lang="en-US" sz="10866" b="1" dirty="0">
                <a:latin typeface="+mj-lt"/>
                <a:cs typeface="Times New Roman" pitchFamily="18" charset="0"/>
              </a:rPr>
              <a:t>. </a:t>
            </a:r>
            <a:r>
              <a:rPr lang="en-US" sz="10866" b="1" dirty="0" err="1">
                <a:latin typeface="+mj-lt"/>
                <a:cs typeface="Times New Roman" pitchFamily="18" charset="0"/>
              </a:rPr>
              <a:t>Thánh</a:t>
            </a:r>
            <a:r>
              <a:rPr lang="en-US" sz="10866" b="1" dirty="0">
                <a:latin typeface="+mj-lt"/>
                <a:cs typeface="Times New Roman" pitchFamily="18" charset="0"/>
              </a:rPr>
              <a:t> </a:t>
            </a:r>
            <a:r>
              <a:rPr lang="en-US" sz="10866" b="1" dirty="0" err="1">
                <a:latin typeface="+mj-lt"/>
                <a:cs typeface="Times New Roman" pitchFamily="18" charset="0"/>
              </a:rPr>
              <a:t>Thần</a:t>
            </a:r>
            <a:r>
              <a:rPr lang="en-US" sz="10866" b="1" dirty="0">
                <a:latin typeface="+mj-lt"/>
                <a:cs typeface="Times New Roman" pitchFamily="18" charset="0"/>
              </a:rPr>
              <a:t> </a:t>
            </a:r>
            <a:r>
              <a:rPr lang="en-US" sz="10866" b="1" dirty="0" err="1">
                <a:latin typeface="+mj-lt"/>
                <a:cs typeface="Times New Roman" pitchFamily="18" charset="0"/>
              </a:rPr>
              <a:t>Chúa</a:t>
            </a:r>
            <a:r>
              <a:rPr lang="en-US" sz="10866" b="1" dirty="0">
                <a:latin typeface="+mj-lt"/>
                <a:cs typeface="Times New Roman" pitchFamily="18" charset="0"/>
              </a:rPr>
              <a:t> </a:t>
            </a:r>
            <a:r>
              <a:rPr lang="en-US" sz="10866" b="1" dirty="0" err="1">
                <a:latin typeface="+mj-lt"/>
                <a:cs typeface="Times New Roman" pitchFamily="18" charset="0"/>
              </a:rPr>
              <a:t>ngự</a:t>
            </a:r>
            <a:r>
              <a:rPr lang="en-US" sz="10866" b="1" dirty="0">
                <a:latin typeface="+mj-lt"/>
                <a:cs typeface="Times New Roman" pitchFamily="18" charset="0"/>
              </a:rPr>
              <a:t> </a:t>
            </a:r>
            <a:r>
              <a:rPr lang="en-US" sz="10866" b="1" dirty="0" err="1">
                <a:latin typeface="+mj-lt"/>
                <a:cs typeface="Times New Roman" pitchFamily="18" charset="0"/>
              </a:rPr>
              <a:t>trên</a:t>
            </a:r>
            <a:r>
              <a:rPr lang="en-US" sz="10866" b="1" dirty="0">
                <a:latin typeface="+mj-lt"/>
                <a:cs typeface="Times New Roman" pitchFamily="18" charset="0"/>
              </a:rPr>
              <a:t> </a:t>
            </a:r>
            <a:r>
              <a:rPr lang="en-US" sz="10866" b="1" dirty="0" err="1">
                <a:latin typeface="+mj-lt"/>
                <a:cs typeface="Times New Roman" pitchFamily="18" charset="0"/>
              </a:rPr>
              <a:t>tôi</a:t>
            </a:r>
            <a:r>
              <a:rPr lang="en-US" sz="10866" b="1" dirty="0">
                <a:latin typeface="+mj-lt"/>
                <a:cs typeface="Times New Roman" pitchFamily="18" charset="0"/>
              </a:rPr>
              <a:t> </a:t>
            </a:r>
            <a:r>
              <a:rPr lang="en-US" sz="10866" b="1" dirty="0" err="1">
                <a:latin typeface="+mj-lt"/>
                <a:cs typeface="Times New Roman" pitchFamily="18" charset="0"/>
              </a:rPr>
              <a:t>sai</a:t>
            </a:r>
            <a:r>
              <a:rPr lang="en-US" sz="10866" b="1" dirty="0">
                <a:latin typeface="+mj-lt"/>
                <a:cs typeface="Times New Roman" pitchFamily="18" charset="0"/>
              </a:rPr>
              <a:t> </a:t>
            </a:r>
            <a:r>
              <a:rPr lang="en-US" sz="10866" b="1" dirty="0" err="1">
                <a:latin typeface="+mj-lt"/>
                <a:cs typeface="Times New Roman" pitchFamily="18" charset="0"/>
              </a:rPr>
              <a:t>tôi</a:t>
            </a:r>
            <a:r>
              <a:rPr lang="en-US" sz="10866" b="1" dirty="0">
                <a:latin typeface="+mj-lt"/>
                <a:cs typeface="Times New Roman" pitchFamily="18" charset="0"/>
              </a:rPr>
              <a:t> </a:t>
            </a:r>
            <a:r>
              <a:rPr lang="en-US" sz="10866" b="1" dirty="0" err="1">
                <a:latin typeface="+mj-lt"/>
                <a:cs typeface="Times New Roman" pitchFamily="18" charset="0"/>
              </a:rPr>
              <a:t>đi</a:t>
            </a:r>
            <a:r>
              <a:rPr lang="en-US" sz="10866" b="1" dirty="0">
                <a:latin typeface="+mj-lt"/>
                <a:cs typeface="Times New Roman" pitchFamily="18" charset="0"/>
              </a:rPr>
              <a:t> </a:t>
            </a:r>
            <a:r>
              <a:rPr lang="en-US" sz="10866" b="1" dirty="0" err="1">
                <a:latin typeface="+mj-lt"/>
                <a:cs typeface="Times New Roman" pitchFamily="18" charset="0"/>
              </a:rPr>
              <a:t>công</a:t>
            </a:r>
            <a:r>
              <a:rPr lang="en-US" sz="10866" b="1" dirty="0">
                <a:latin typeface="+mj-lt"/>
                <a:cs typeface="Times New Roman" pitchFamily="18" charset="0"/>
              </a:rPr>
              <a:t> </a:t>
            </a:r>
            <a:r>
              <a:rPr lang="en-US" sz="10866" b="1" dirty="0" err="1">
                <a:latin typeface="+mj-lt"/>
                <a:cs typeface="Times New Roman" pitchFamily="18" charset="0"/>
              </a:rPr>
              <a:t>bố</a:t>
            </a:r>
            <a:r>
              <a:rPr lang="en-US" sz="10866" b="1" dirty="0">
                <a:latin typeface="+mj-lt"/>
                <a:cs typeface="Times New Roman" pitchFamily="18" charset="0"/>
              </a:rPr>
              <a:t> Tin </a:t>
            </a:r>
            <a:r>
              <a:rPr lang="en-US" sz="10866" b="1" dirty="0" err="1">
                <a:latin typeface="+mj-lt"/>
                <a:cs typeface="Times New Roman" pitchFamily="18" charset="0"/>
              </a:rPr>
              <a:t>Mừng</a:t>
            </a:r>
            <a:r>
              <a:rPr lang="en-US" sz="10866" b="1" dirty="0">
                <a:latin typeface="+mj-lt"/>
                <a:cs typeface="Times New Roman" pitchFamily="18" charset="0"/>
              </a:rPr>
              <a:t>.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99282" y="315336"/>
            <a:ext cx="17760669" cy="7695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0934" tIns="60468" rIns="120934" bIns="6046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/>
            <a:r>
              <a:rPr lang="en-US" sz="9843" b="1" dirty="0" err="1">
                <a:latin typeface="+mj-lt"/>
                <a:cs typeface="Times New Roman" pitchFamily="18" charset="0"/>
              </a:rPr>
              <a:t>Đem</a:t>
            </a:r>
            <a:r>
              <a:rPr lang="en-US" sz="9843" b="1" dirty="0">
                <a:latin typeface="+mj-lt"/>
                <a:cs typeface="Times New Roman" pitchFamily="18" charset="0"/>
              </a:rPr>
              <a:t> Tin </a:t>
            </a:r>
            <a:r>
              <a:rPr lang="en-US" sz="9843" b="1" dirty="0" err="1">
                <a:latin typeface="+mj-lt"/>
                <a:cs typeface="Times New Roman" pitchFamily="18" charset="0"/>
              </a:rPr>
              <a:t>Mừng</a:t>
            </a:r>
            <a:r>
              <a:rPr lang="en-US" sz="9843" b="1" dirty="0">
                <a:latin typeface="+mj-lt"/>
                <a:cs typeface="Times New Roman" pitchFamily="18" charset="0"/>
              </a:rPr>
              <a:t> </a:t>
            </a:r>
            <a:r>
              <a:rPr lang="en-US" sz="9843" b="1" dirty="0" err="1">
                <a:latin typeface="+mj-lt"/>
                <a:cs typeface="Times New Roman" pitchFamily="18" charset="0"/>
              </a:rPr>
              <a:t>cho</a:t>
            </a:r>
            <a:r>
              <a:rPr lang="en-US" sz="9843" b="1" dirty="0">
                <a:latin typeface="+mj-lt"/>
                <a:cs typeface="Times New Roman" pitchFamily="18" charset="0"/>
              </a:rPr>
              <a:t> </a:t>
            </a:r>
            <a:r>
              <a:rPr lang="en-US" sz="9843" b="1" dirty="0" err="1">
                <a:latin typeface="+mj-lt"/>
                <a:cs typeface="Times New Roman" pitchFamily="18" charset="0"/>
              </a:rPr>
              <a:t>người</a:t>
            </a:r>
            <a:r>
              <a:rPr lang="en-US" sz="9843" b="1" dirty="0">
                <a:latin typeface="+mj-lt"/>
                <a:cs typeface="Times New Roman" pitchFamily="18" charset="0"/>
              </a:rPr>
              <a:t> </a:t>
            </a:r>
            <a:r>
              <a:rPr lang="en-US" sz="9843" b="1" dirty="0" err="1">
                <a:latin typeface="+mj-lt"/>
                <a:cs typeface="Times New Roman" pitchFamily="18" charset="0"/>
              </a:rPr>
              <a:t>nghèo</a:t>
            </a:r>
            <a:r>
              <a:rPr lang="en-US" sz="9843" b="1" dirty="0">
                <a:latin typeface="+mj-lt"/>
                <a:cs typeface="Times New Roman" pitchFamily="18" charset="0"/>
              </a:rPr>
              <a:t> </a:t>
            </a:r>
            <a:r>
              <a:rPr lang="en-US" sz="9843" b="1" dirty="0" err="1">
                <a:latin typeface="+mj-lt"/>
                <a:cs typeface="Times New Roman" pitchFamily="18" charset="0"/>
              </a:rPr>
              <a:t>khó</a:t>
            </a:r>
            <a:r>
              <a:rPr lang="en-US" sz="9843" b="1" dirty="0">
                <a:latin typeface="+mj-lt"/>
                <a:cs typeface="Times New Roman" pitchFamily="18" charset="0"/>
              </a:rPr>
              <a:t>, </a:t>
            </a:r>
            <a:r>
              <a:rPr lang="en-US" sz="9843" b="1" dirty="0" err="1">
                <a:latin typeface="+mj-lt"/>
                <a:cs typeface="Times New Roman" pitchFamily="18" charset="0"/>
              </a:rPr>
              <a:t>đem</a:t>
            </a:r>
            <a:r>
              <a:rPr lang="en-US" sz="9843" b="1" dirty="0">
                <a:latin typeface="+mj-lt"/>
                <a:cs typeface="Times New Roman" pitchFamily="18" charset="0"/>
              </a:rPr>
              <a:t> </a:t>
            </a:r>
            <a:r>
              <a:rPr lang="en-US" sz="9843" b="1" dirty="0" err="1">
                <a:latin typeface="+mj-lt"/>
                <a:cs typeface="Times New Roman" pitchFamily="18" charset="0"/>
              </a:rPr>
              <a:t>hy</a:t>
            </a:r>
            <a:r>
              <a:rPr lang="en-US" sz="9843" b="1" dirty="0">
                <a:latin typeface="+mj-lt"/>
                <a:cs typeface="Times New Roman" pitchFamily="18" charset="0"/>
              </a:rPr>
              <a:t> </a:t>
            </a:r>
            <a:r>
              <a:rPr lang="en-US" sz="9843" b="1" dirty="0" err="1">
                <a:latin typeface="+mj-lt"/>
                <a:cs typeface="Times New Roman" pitchFamily="18" charset="0"/>
              </a:rPr>
              <a:t>vọng</a:t>
            </a:r>
            <a:r>
              <a:rPr lang="en-US" sz="9843" b="1" dirty="0">
                <a:latin typeface="+mj-lt"/>
                <a:cs typeface="Times New Roman" pitchFamily="18" charset="0"/>
              </a:rPr>
              <a:t> </a:t>
            </a:r>
            <a:r>
              <a:rPr lang="en-US" sz="9843" b="1" dirty="0" err="1">
                <a:latin typeface="+mj-lt"/>
                <a:cs typeface="Times New Roman" pitchFamily="18" charset="0"/>
              </a:rPr>
              <a:t>cho</a:t>
            </a:r>
            <a:r>
              <a:rPr lang="en-US" sz="9843" b="1" dirty="0">
                <a:latin typeface="+mj-lt"/>
                <a:cs typeface="Times New Roman" pitchFamily="18" charset="0"/>
              </a:rPr>
              <a:t> </a:t>
            </a:r>
            <a:r>
              <a:rPr lang="en-US" sz="9843" b="1" dirty="0" err="1">
                <a:latin typeface="+mj-lt"/>
                <a:cs typeface="Times New Roman" pitchFamily="18" charset="0"/>
              </a:rPr>
              <a:t>người</a:t>
            </a:r>
            <a:r>
              <a:rPr lang="en-US" sz="9843" b="1" dirty="0">
                <a:latin typeface="+mj-lt"/>
                <a:cs typeface="Times New Roman" pitchFamily="18" charset="0"/>
              </a:rPr>
              <a:t> </a:t>
            </a:r>
            <a:r>
              <a:rPr lang="en-US" sz="9843" b="1" dirty="0" err="1">
                <a:latin typeface="+mj-lt"/>
                <a:cs typeface="Times New Roman" pitchFamily="18" charset="0"/>
              </a:rPr>
              <a:t>cùng</a:t>
            </a:r>
            <a:r>
              <a:rPr lang="en-US" sz="9843" b="1" dirty="0">
                <a:latin typeface="+mj-lt"/>
                <a:cs typeface="Times New Roman" pitchFamily="18" charset="0"/>
              </a:rPr>
              <a:t> </a:t>
            </a:r>
            <a:r>
              <a:rPr lang="en-US" sz="9843" b="1" dirty="0" err="1">
                <a:latin typeface="+mj-lt"/>
                <a:cs typeface="Times New Roman" pitchFamily="18" charset="0"/>
              </a:rPr>
              <a:t>khốn</a:t>
            </a:r>
            <a:r>
              <a:rPr lang="en-US" sz="9843" b="1" dirty="0">
                <a:latin typeface="+mj-lt"/>
                <a:cs typeface="Times New Roman" pitchFamily="18" charset="0"/>
              </a:rPr>
              <a:t>. </a:t>
            </a:r>
            <a:r>
              <a:rPr lang="en-US" sz="9843" b="1" dirty="0" err="1">
                <a:latin typeface="+mj-lt"/>
                <a:cs typeface="Times New Roman" pitchFamily="18" charset="0"/>
              </a:rPr>
              <a:t>Làm</a:t>
            </a:r>
            <a:r>
              <a:rPr lang="en-US" sz="9843" b="1" dirty="0">
                <a:latin typeface="+mj-lt"/>
                <a:cs typeface="Times New Roman" pitchFamily="18" charset="0"/>
              </a:rPr>
              <a:t> </a:t>
            </a:r>
            <a:r>
              <a:rPr lang="en-US" sz="9843" b="1" dirty="0" err="1">
                <a:latin typeface="+mj-lt"/>
                <a:cs typeface="Times New Roman" pitchFamily="18" charset="0"/>
              </a:rPr>
              <a:t>bừng</a:t>
            </a:r>
            <a:r>
              <a:rPr lang="en-US" sz="9843" b="1" dirty="0">
                <a:latin typeface="+mj-lt"/>
                <a:cs typeface="Times New Roman" pitchFamily="18" charset="0"/>
              </a:rPr>
              <a:t> </a:t>
            </a:r>
            <a:r>
              <a:rPr lang="en-US" sz="9843" b="1" dirty="0" err="1">
                <a:latin typeface="+mj-lt"/>
                <a:cs typeface="Times New Roman" pitchFamily="18" charset="0"/>
              </a:rPr>
              <a:t>lên</a:t>
            </a:r>
            <a:r>
              <a:rPr lang="en-US" sz="9843" b="1" dirty="0">
                <a:latin typeface="+mj-lt"/>
                <a:cs typeface="Times New Roman" pitchFamily="18" charset="0"/>
              </a:rPr>
              <a:t> </a:t>
            </a:r>
            <a:r>
              <a:rPr lang="en-US" sz="9843" b="1" dirty="0" err="1">
                <a:latin typeface="+mj-lt"/>
                <a:cs typeface="Times New Roman" pitchFamily="18" charset="0"/>
              </a:rPr>
              <a:t>mùa</a:t>
            </a:r>
            <a:r>
              <a:rPr lang="en-US" sz="9843" b="1" dirty="0">
                <a:latin typeface="+mj-lt"/>
                <a:cs typeface="Times New Roman" pitchFamily="18" charset="0"/>
              </a:rPr>
              <a:t> </a:t>
            </a:r>
            <a:r>
              <a:rPr lang="en-US" sz="9843" b="1" dirty="0" err="1">
                <a:latin typeface="+mj-lt"/>
                <a:cs typeface="Times New Roman" pitchFamily="18" charset="0"/>
              </a:rPr>
              <a:t>xuân</a:t>
            </a:r>
            <a:r>
              <a:rPr lang="en-US" sz="9843" b="1" dirty="0">
                <a:latin typeface="+mj-lt"/>
                <a:cs typeface="Times New Roman" pitchFamily="18" charset="0"/>
              </a:rPr>
              <a:t> </a:t>
            </a:r>
            <a:r>
              <a:rPr lang="en-US" sz="9843" b="1" dirty="0" err="1">
                <a:latin typeface="+mj-lt"/>
                <a:cs typeface="Times New Roman" pitchFamily="18" charset="0"/>
              </a:rPr>
              <a:t>cứu</a:t>
            </a:r>
            <a:r>
              <a:rPr lang="en-US" sz="9843" b="1" dirty="0">
                <a:latin typeface="+mj-lt"/>
                <a:cs typeface="Times New Roman" pitchFamily="18" charset="0"/>
              </a:rPr>
              <a:t> </a:t>
            </a:r>
            <a:r>
              <a:rPr lang="en-US" sz="9843" b="1" dirty="0" err="1">
                <a:latin typeface="+mj-lt"/>
                <a:cs typeface="Times New Roman" pitchFamily="18" charset="0"/>
              </a:rPr>
              <a:t>độ</a:t>
            </a:r>
            <a:r>
              <a:rPr lang="en-US" sz="9843" b="1" dirty="0">
                <a:latin typeface="+mj-lt"/>
                <a:cs typeface="Times New Roman" pitchFamily="18" charset="0"/>
              </a:rPr>
              <a:t> </a:t>
            </a:r>
            <a:r>
              <a:rPr lang="en-US" sz="9843" b="1" dirty="0" err="1">
                <a:latin typeface="+mj-lt"/>
                <a:cs typeface="Times New Roman" pitchFamily="18" charset="0"/>
              </a:rPr>
              <a:t>và</a:t>
            </a:r>
            <a:r>
              <a:rPr lang="en-US" sz="9843" b="1" dirty="0">
                <a:latin typeface="+mj-lt"/>
                <a:cs typeface="Times New Roman" pitchFamily="18" charset="0"/>
              </a:rPr>
              <a:t> </a:t>
            </a:r>
            <a:r>
              <a:rPr lang="en-US" sz="9843" b="1" dirty="0" err="1">
                <a:latin typeface="+mj-lt"/>
                <a:cs typeface="Times New Roman" pitchFamily="18" charset="0"/>
              </a:rPr>
              <a:t>mở</a:t>
            </a:r>
            <a:r>
              <a:rPr lang="en-US" sz="9843" b="1" dirty="0">
                <a:latin typeface="+mj-lt"/>
                <a:cs typeface="Times New Roman" pitchFamily="18" charset="0"/>
              </a:rPr>
              <a:t> </a:t>
            </a:r>
            <a:r>
              <a:rPr lang="en-US" sz="9843" b="1" dirty="0" err="1">
                <a:latin typeface="+mj-lt"/>
                <a:cs typeface="Times New Roman" pitchFamily="18" charset="0"/>
              </a:rPr>
              <a:t>ra</a:t>
            </a:r>
            <a:r>
              <a:rPr lang="en-US" sz="9843" b="1" dirty="0">
                <a:latin typeface="+mj-lt"/>
                <a:cs typeface="Times New Roman" pitchFamily="18" charset="0"/>
              </a:rPr>
              <a:t> </a:t>
            </a:r>
            <a:r>
              <a:rPr lang="en-US" sz="9843" b="1" dirty="0" err="1">
                <a:latin typeface="+mj-lt"/>
                <a:cs typeface="Times New Roman" pitchFamily="18" charset="0"/>
              </a:rPr>
              <a:t>mùa</a:t>
            </a:r>
            <a:r>
              <a:rPr lang="en-US" sz="9843" b="1" dirty="0">
                <a:latin typeface="+mj-lt"/>
                <a:cs typeface="Times New Roman" pitchFamily="18" charset="0"/>
              </a:rPr>
              <a:t> </a:t>
            </a:r>
            <a:r>
              <a:rPr lang="en-US" sz="9843" b="1" dirty="0" err="1">
                <a:latin typeface="+mj-lt"/>
                <a:cs typeface="Times New Roman" pitchFamily="18" charset="0"/>
              </a:rPr>
              <a:t>hồng</a:t>
            </a:r>
            <a:r>
              <a:rPr lang="en-US" sz="9843" b="1" dirty="0">
                <a:latin typeface="+mj-lt"/>
                <a:cs typeface="Times New Roman" pitchFamily="18" charset="0"/>
              </a:rPr>
              <a:t> </a:t>
            </a:r>
            <a:r>
              <a:rPr lang="en-US" sz="9843" b="1" dirty="0" err="1">
                <a:latin typeface="+mj-lt"/>
                <a:cs typeface="Times New Roman" pitchFamily="18" charset="0"/>
              </a:rPr>
              <a:t>ân</a:t>
            </a:r>
            <a:r>
              <a:rPr lang="en-US" sz="9843" b="1" dirty="0">
                <a:latin typeface="+mj-lt"/>
                <a:cs typeface="Times New Roman" pitchFamily="18" charset="0"/>
              </a:rPr>
              <a:t> </a:t>
            </a:r>
            <a:r>
              <a:rPr lang="en-US" sz="9843" b="1" dirty="0" err="1">
                <a:latin typeface="+mj-lt"/>
                <a:cs typeface="Times New Roman" pitchFamily="18" charset="0"/>
              </a:rPr>
              <a:t>của</a:t>
            </a:r>
            <a:r>
              <a:rPr lang="en-US" sz="9843" b="1" dirty="0">
                <a:latin typeface="+mj-lt"/>
                <a:cs typeface="Times New Roman" pitchFamily="18" charset="0"/>
              </a:rPr>
              <a:t> </a:t>
            </a:r>
            <a:r>
              <a:rPr lang="en-US" sz="9843" b="1" dirty="0" err="1">
                <a:latin typeface="+mj-lt"/>
                <a:cs typeface="Times New Roman" pitchFamily="18" charset="0"/>
              </a:rPr>
              <a:t>Ngài</a:t>
            </a:r>
            <a:r>
              <a:rPr lang="en-US" sz="9843" b="1" dirty="0">
                <a:latin typeface="+mj-lt"/>
                <a:cs typeface="Times New Roman" pitchFamily="18" charset="0"/>
              </a:rPr>
              <a:t>.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99282" y="315336"/>
            <a:ext cx="17760669" cy="8846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0934" tIns="60468" rIns="120934" bIns="6046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/>
            <a:r>
              <a:rPr lang="en-US" sz="11339" b="1" dirty="0">
                <a:latin typeface="+mj-lt"/>
                <a:cs typeface="Times New Roman" pitchFamily="18" charset="0"/>
              </a:rPr>
              <a:t>ĐK: Con van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xin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đêm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ngày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được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Chúa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thánh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hiến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hôm</a:t>
            </a:r>
            <a:r>
              <a:rPr lang="en-US" sz="11339" b="1" dirty="0">
                <a:latin typeface="+mj-lt"/>
                <a:cs typeface="Times New Roman" pitchFamily="18" charset="0"/>
              </a:rPr>
              <a:t> nay.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Hân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hoan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đi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theo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Ngài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để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Vườn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Nho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sinh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nhiều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hoa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trái</a:t>
            </a:r>
            <a:endParaRPr lang="en-US" sz="11339" b="1" dirty="0">
              <a:latin typeface="+mj-lt"/>
              <a:cs typeface="Times New Roman" pitchFamily="18" charset="0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99282" y="315336"/>
            <a:ext cx="17760669" cy="8846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0934" tIns="60468" rIns="120934" bIns="6046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/>
            <a:r>
              <a:rPr lang="en-US" sz="11339" b="1" dirty="0" err="1">
                <a:latin typeface="+mj-lt"/>
                <a:cs typeface="Times New Roman" pitchFamily="18" charset="0"/>
              </a:rPr>
              <a:t>Trong</a:t>
            </a:r>
            <a:r>
              <a:rPr lang="en-US" sz="11339" b="1" dirty="0">
                <a:latin typeface="+mj-lt"/>
                <a:cs typeface="Times New Roman" pitchFamily="18" charset="0"/>
              </a:rPr>
              <a:t> con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tim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nhân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loại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lòng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mến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Thánh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Giá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không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phai</a:t>
            </a:r>
            <a:r>
              <a:rPr lang="en-US" sz="11339" b="1" dirty="0">
                <a:latin typeface="+mj-lt"/>
                <a:cs typeface="Times New Roman" pitchFamily="18" charset="0"/>
              </a:rPr>
              <a:t>.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Xin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hy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sinh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một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đời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để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hồi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sinh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biết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bao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cuộc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đời</a:t>
            </a:r>
            <a:endParaRPr lang="en-US" sz="11339" b="1" dirty="0">
              <a:latin typeface="+mj-lt"/>
              <a:cs typeface="Times New Roman" pitchFamily="18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839276" y="328624"/>
            <a:ext cx="17760669" cy="8846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0934" tIns="60468" rIns="120934" bIns="6046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/>
            <a:r>
              <a:rPr lang="en-US" sz="11339" b="1" dirty="0">
                <a:latin typeface="+mj-lt"/>
                <a:cs typeface="Times New Roman" pitchFamily="18" charset="0"/>
              </a:rPr>
              <a:t>2.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Thánh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Thần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Chúa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ngự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trên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tôi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sai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tôi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đi</a:t>
            </a:r>
            <a:r>
              <a:rPr lang="en-US" sz="11339" b="1" dirty="0">
                <a:latin typeface="+mj-lt"/>
                <a:cs typeface="Times New Roman" pitchFamily="18" charset="0"/>
              </a:rPr>
              <a:t> loan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báo</a:t>
            </a:r>
            <a:r>
              <a:rPr lang="en-US" sz="11339" b="1" dirty="0">
                <a:latin typeface="+mj-lt"/>
                <a:cs typeface="Times New Roman" pitchFamily="18" charset="0"/>
              </a:rPr>
              <a:t> Tin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Mừng</a:t>
            </a:r>
            <a:r>
              <a:rPr lang="en-US" sz="11339" b="1" dirty="0">
                <a:latin typeface="+mj-lt"/>
                <a:cs typeface="Times New Roman" pitchFamily="18" charset="0"/>
              </a:rPr>
              <a:t>.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Thánh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Thần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Chúa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ngự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trên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tôi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sai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tôi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đi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công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bố</a:t>
            </a:r>
            <a:r>
              <a:rPr lang="en-US" sz="11339" b="1" dirty="0">
                <a:latin typeface="+mj-lt"/>
                <a:cs typeface="Times New Roman" pitchFamily="18" charset="0"/>
              </a:rPr>
              <a:t> Tin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Mừng</a:t>
            </a:r>
            <a:r>
              <a:rPr lang="en-US" sz="11339" b="1" dirty="0">
                <a:latin typeface="+mj-lt"/>
                <a:cs typeface="Times New Roman" pitchFamily="18" charset="0"/>
              </a:rPr>
              <a:t>. 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99282" y="499433"/>
            <a:ext cx="17760669" cy="1030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0934" tIns="60468" rIns="120934" bIns="6046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/>
            <a:r>
              <a:rPr lang="en-US" sz="11024" b="1" dirty="0">
                <a:latin typeface="+mj-lt"/>
                <a:cs typeface="Times New Roman" pitchFamily="18" charset="0"/>
              </a:rPr>
              <a:t>Ai </a:t>
            </a:r>
            <a:r>
              <a:rPr lang="en-US" sz="11024" b="1" dirty="0" err="1">
                <a:latin typeface="+mj-lt"/>
                <a:cs typeface="Times New Roman" pitchFamily="18" charset="0"/>
              </a:rPr>
              <a:t>lao</a:t>
            </a:r>
            <a:r>
              <a:rPr lang="en-US" sz="11024" b="1" dirty="0">
                <a:latin typeface="+mj-lt"/>
                <a:cs typeface="Times New Roman" pitchFamily="18" charset="0"/>
              </a:rPr>
              <a:t> </a:t>
            </a:r>
            <a:r>
              <a:rPr lang="en-US" sz="11024" b="1" dirty="0" err="1">
                <a:latin typeface="+mj-lt"/>
                <a:cs typeface="Times New Roman" pitchFamily="18" charset="0"/>
              </a:rPr>
              <a:t>tù</a:t>
            </a:r>
            <a:r>
              <a:rPr lang="en-US" sz="11024" b="1" dirty="0">
                <a:latin typeface="+mj-lt"/>
                <a:cs typeface="Times New Roman" pitchFamily="18" charset="0"/>
              </a:rPr>
              <a:t> </a:t>
            </a:r>
            <a:r>
              <a:rPr lang="en-US" sz="11024" b="1" dirty="0" err="1">
                <a:latin typeface="+mj-lt"/>
                <a:cs typeface="Times New Roman" pitchFamily="18" charset="0"/>
              </a:rPr>
              <a:t>sẽ</a:t>
            </a:r>
            <a:r>
              <a:rPr lang="en-US" sz="11024" b="1" dirty="0">
                <a:latin typeface="+mj-lt"/>
                <a:cs typeface="Times New Roman" pitchFamily="18" charset="0"/>
              </a:rPr>
              <a:t> </a:t>
            </a:r>
            <a:r>
              <a:rPr lang="en-US" sz="11024" b="1" dirty="0" err="1">
                <a:latin typeface="+mj-lt"/>
                <a:cs typeface="Times New Roman" pitchFamily="18" charset="0"/>
              </a:rPr>
              <a:t>được</a:t>
            </a:r>
            <a:r>
              <a:rPr lang="en-US" sz="11024" b="1" dirty="0">
                <a:latin typeface="+mj-lt"/>
                <a:cs typeface="Times New Roman" pitchFamily="18" charset="0"/>
              </a:rPr>
              <a:t> </a:t>
            </a:r>
            <a:r>
              <a:rPr lang="en-US" sz="11024" b="1" dirty="0" err="1">
                <a:latin typeface="+mj-lt"/>
                <a:cs typeface="Times New Roman" pitchFamily="18" charset="0"/>
              </a:rPr>
              <a:t>tự</a:t>
            </a:r>
            <a:r>
              <a:rPr lang="en-US" sz="11024" b="1" dirty="0">
                <a:latin typeface="+mj-lt"/>
                <a:cs typeface="Times New Roman" pitchFamily="18" charset="0"/>
              </a:rPr>
              <a:t> do </a:t>
            </a:r>
            <a:r>
              <a:rPr lang="en-US" sz="11024" b="1" dirty="0" err="1">
                <a:latin typeface="+mj-lt"/>
                <a:cs typeface="Times New Roman" pitchFamily="18" charset="0"/>
              </a:rPr>
              <a:t>tha</a:t>
            </a:r>
            <a:r>
              <a:rPr lang="en-US" sz="11024" b="1" dirty="0">
                <a:latin typeface="+mj-lt"/>
                <a:cs typeface="Times New Roman" pitchFamily="18" charset="0"/>
              </a:rPr>
              <a:t> </a:t>
            </a:r>
            <a:r>
              <a:rPr lang="en-US" sz="11024" b="1" dirty="0" err="1">
                <a:latin typeface="+mj-lt"/>
                <a:cs typeface="Times New Roman" pitchFamily="18" charset="0"/>
              </a:rPr>
              <a:t>cho</a:t>
            </a:r>
            <a:r>
              <a:rPr lang="en-US" sz="11024" b="1" dirty="0">
                <a:latin typeface="+mj-lt"/>
                <a:cs typeface="Times New Roman" pitchFamily="18" charset="0"/>
              </a:rPr>
              <a:t> </a:t>
            </a:r>
            <a:r>
              <a:rPr lang="en-US" sz="11024" b="1" dirty="0" err="1">
                <a:latin typeface="+mj-lt"/>
                <a:cs typeface="Times New Roman" pitchFamily="18" charset="0"/>
              </a:rPr>
              <a:t>người</a:t>
            </a:r>
            <a:r>
              <a:rPr lang="en-US" sz="11024" b="1" dirty="0">
                <a:latin typeface="+mj-lt"/>
                <a:cs typeface="Times New Roman" pitchFamily="18" charset="0"/>
              </a:rPr>
              <a:t> </a:t>
            </a:r>
            <a:r>
              <a:rPr lang="en-US" sz="11024" b="1" dirty="0" err="1">
                <a:latin typeface="+mj-lt"/>
                <a:cs typeface="Times New Roman" pitchFamily="18" charset="0"/>
              </a:rPr>
              <a:t>đang</a:t>
            </a:r>
            <a:r>
              <a:rPr lang="en-US" sz="11024" b="1" dirty="0">
                <a:latin typeface="+mj-lt"/>
                <a:cs typeface="Times New Roman" pitchFamily="18" charset="0"/>
              </a:rPr>
              <a:t> </a:t>
            </a:r>
            <a:r>
              <a:rPr lang="en-US" sz="11024" b="1" dirty="0" err="1">
                <a:latin typeface="+mj-lt"/>
                <a:cs typeface="Times New Roman" pitchFamily="18" charset="0"/>
              </a:rPr>
              <a:t>bị</a:t>
            </a:r>
            <a:r>
              <a:rPr lang="en-US" sz="11024" b="1" dirty="0">
                <a:latin typeface="+mj-lt"/>
                <a:cs typeface="Times New Roman" pitchFamily="18" charset="0"/>
              </a:rPr>
              <a:t> </a:t>
            </a:r>
            <a:r>
              <a:rPr lang="en-US" sz="11024" b="1" dirty="0" err="1">
                <a:latin typeface="+mj-lt"/>
                <a:cs typeface="Times New Roman" pitchFamily="18" charset="0"/>
              </a:rPr>
              <a:t>cầm</a:t>
            </a:r>
            <a:r>
              <a:rPr lang="en-US" sz="11024" b="1" dirty="0">
                <a:latin typeface="+mj-lt"/>
                <a:cs typeface="Times New Roman" pitchFamily="18" charset="0"/>
              </a:rPr>
              <a:t> </a:t>
            </a:r>
            <a:r>
              <a:rPr lang="en-US" sz="11024" b="1" dirty="0" err="1">
                <a:latin typeface="+mj-lt"/>
                <a:cs typeface="Times New Roman" pitchFamily="18" charset="0"/>
              </a:rPr>
              <a:t>giữ</a:t>
            </a:r>
            <a:r>
              <a:rPr lang="en-US" sz="11024" b="1" dirty="0">
                <a:latin typeface="+mj-lt"/>
                <a:cs typeface="Times New Roman" pitchFamily="18" charset="0"/>
              </a:rPr>
              <a:t>. </a:t>
            </a:r>
            <a:r>
              <a:rPr lang="en-US" sz="11024" b="1" dirty="0" err="1">
                <a:latin typeface="+mj-lt"/>
                <a:cs typeface="Times New Roman" pitchFamily="18" charset="0"/>
              </a:rPr>
              <a:t>Để</a:t>
            </a:r>
            <a:r>
              <a:rPr lang="en-US" sz="11024" b="1" dirty="0">
                <a:latin typeface="+mj-lt"/>
                <a:cs typeface="Times New Roman" pitchFamily="18" charset="0"/>
              </a:rPr>
              <a:t> </a:t>
            </a:r>
            <a:r>
              <a:rPr lang="en-US" sz="11024" b="1" dirty="0" err="1">
                <a:latin typeface="+mj-lt"/>
                <a:cs typeface="Times New Roman" pitchFamily="18" charset="0"/>
              </a:rPr>
              <a:t>vườn</a:t>
            </a:r>
            <a:r>
              <a:rPr lang="en-US" sz="11024" b="1" dirty="0">
                <a:latin typeface="+mj-lt"/>
                <a:cs typeface="Times New Roman" pitchFamily="18" charset="0"/>
              </a:rPr>
              <a:t> </a:t>
            </a:r>
            <a:r>
              <a:rPr lang="en-US" sz="11024" b="1" dirty="0" err="1">
                <a:latin typeface="+mj-lt"/>
                <a:cs typeface="Times New Roman" pitchFamily="18" charset="0"/>
              </a:rPr>
              <a:t>xuân</a:t>
            </a:r>
            <a:r>
              <a:rPr lang="en-US" sz="11024" b="1" dirty="0">
                <a:latin typeface="+mj-lt"/>
                <a:cs typeface="Times New Roman" pitchFamily="18" charset="0"/>
              </a:rPr>
              <a:t> </a:t>
            </a:r>
            <a:r>
              <a:rPr lang="en-US" sz="11024" b="1" dirty="0" err="1">
                <a:latin typeface="+mj-lt"/>
                <a:cs typeface="Times New Roman" pitchFamily="18" charset="0"/>
              </a:rPr>
              <a:t>tình</a:t>
            </a:r>
            <a:r>
              <a:rPr lang="en-US" sz="11024" b="1" dirty="0">
                <a:latin typeface="+mj-lt"/>
                <a:cs typeface="Times New Roman" pitchFamily="18" charset="0"/>
              </a:rPr>
              <a:t> </a:t>
            </a:r>
            <a:r>
              <a:rPr lang="en-US" sz="11024" b="1" dirty="0" err="1">
                <a:latin typeface="+mj-lt"/>
                <a:cs typeface="Times New Roman" pitchFamily="18" charset="0"/>
              </a:rPr>
              <a:t>thương</a:t>
            </a:r>
            <a:r>
              <a:rPr lang="en-US" sz="11024" b="1" dirty="0">
                <a:latin typeface="+mj-lt"/>
                <a:cs typeface="Times New Roman" pitchFamily="18" charset="0"/>
              </a:rPr>
              <a:t> </a:t>
            </a:r>
            <a:r>
              <a:rPr lang="en-US" sz="11024" b="1" dirty="0" err="1">
                <a:latin typeface="+mj-lt"/>
                <a:cs typeface="Times New Roman" pitchFamily="18" charset="0"/>
              </a:rPr>
              <a:t>cứu</a:t>
            </a:r>
            <a:r>
              <a:rPr lang="en-US" sz="11024" b="1" dirty="0">
                <a:latin typeface="+mj-lt"/>
                <a:cs typeface="Times New Roman" pitchFamily="18" charset="0"/>
              </a:rPr>
              <a:t> </a:t>
            </a:r>
            <a:r>
              <a:rPr lang="en-US" sz="11024" b="1" dirty="0" err="1">
                <a:latin typeface="+mj-lt"/>
                <a:cs typeface="Times New Roman" pitchFamily="18" charset="0"/>
              </a:rPr>
              <a:t>độ</a:t>
            </a:r>
            <a:r>
              <a:rPr lang="en-US" sz="11024" b="1" dirty="0">
                <a:latin typeface="+mj-lt"/>
                <a:cs typeface="Times New Roman" pitchFamily="18" charset="0"/>
              </a:rPr>
              <a:t> </a:t>
            </a:r>
            <a:r>
              <a:rPr lang="en-US" sz="11024" b="1" dirty="0" err="1">
                <a:latin typeface="+mj-lt"/>
                <a:cs typeface="Times New Roman" pitchFamily="18" charset="0"/>
              </a:rPr>
              <a:t>ngạt</a:t>
            </a:r>
            <a:r>
              <a:rPr lang="en-US" sz="11024" b="1" dirty="0">
                <a:latin typeface="+mj-lt"/>
                <a:cs typeface="Times New Roman" pitchFamily="18" charset="0"/>
              </a:rPr>
              <a:t> </a:t>
            </a:r>
            <a:r>
              <a:rPr lang="en-US" sz="11024" b="1" dirty="0" err="1">
                <a:latin typeface="+mj-lt"/>
                <a:cs typeface="Times New Roman" pitchFamily="18" charset="0"/>
              </a:rPr>
              <a:t>ngào</a:t>
            </a:r>
            <a:r>
              <a:rPr lang="en-US" sz="11024" b="1" dirty="0">
                <a:latin typeface="+mj-lt"/>
                <a:cs typeface="Times New Roman" pitchFamily="18" charset="0"/>
              </a:rPr>
              <a:t> </a:t>
            </a:r>
            <a:r>
              <a:rPr lang="en-US" sz="11024" b="1" dirty="0" err="1">
                <a:latin typeface="+mj-lt"/>
                <a:cs typeface="Times New Roman" pitchFamily="18" charset="0"/>
              </a:rPr>
              <a:t>hương</a:t>
            </a:r>
            <a:r>
              <a:rPr lang="en-US" sz="11024" b="1" dirty="0">
                <a:latin typeface="+mj-lt"/>
                <a:cs typeface="Times New Roman" pitchFamily="18" charset="0"/>
              </a:rPr>
              <a:t> </a:t>
            </a:r>
            <a:r>
              <a:rPr lang="en-US" sz="11024" b="1" dirty="0" err="1">
                <a:latin typeface="+mj-lt"/>
                <a:cs typeface="Times New Roman" pitchFamily="18" charset="0"/>
              </a:rPr>
              <a:t>của</a:t>
            </a:r>
            <a:r>
              <a:rPr lang="en-US" sz="11024" b="1" dirty="0">
                <a:latin typeface="+mj-lt"/>
                <a:cs typeface="Times New Roman" pitchFamily="18" charset="0"/>
              </a:rPr>
              <a:t> </a:t>
            </a:r>
            <a:r>
              <a:rPr lang="en-US" sz="11024" b="1" dirty="0" err="1">
                <a:latin typeface="+mj-lt"/>
                <a:cs typeface="Times New Roman" pitchFamily="18" charset="0"/>
              </a:rPr>
              <a:t>trời</a:t>
            </a:r>
            <a:r>
              <a:rPr lang="en-US" sz="11024" b="1" dirty="0">
                <a:latin typeface="+mj-lt"/>
                <a:cs typeface="Times New Roman" pitchFamily="18" charset="0"/>
              </a:rPr>
              <a:t> </a:t>
            </a:r>
            <a:r>
              <a:rPr lang="en-US" sz="11024" b="1" dirty="0" err="1">
                <a:latin typeface="+mj-lt"/>
                <a:cs typeface="Times New Roman" pitchFamily="18" charset="0"/>
              </a:rPr>
              <a:t>hoa</a:t>
            </a:r>
            <a:r>
              <a:rPr lang="en-US" sz="11024" b="1" dirty="0">
                <a:latin typeface="+mj-lt"/>
                <a:cs typeface="Times New Roman" pitchFamily="18" charset="0"/>
              </a:rPr>
              <a:t> </a:t>
            </a:r>
            <a:r>
              <a:rPr lang="en-US" sz="11024" b="1" dirty="0" err="1">
                <a:latin typeface="+mj-lt"/>
                <a:cs typeface="Times New Roman" pitchFamily="18" charset="0"/>
              </a:rPr>
              <a:t>bốn</a:t>
            </a:r>
            <a:r>
              <a:rPr lang="en-US" sz="11024" b="1" dirty="0">
                <a:latin typeface="+mj-lt"/>
                <a:cs typeface="Times New Roman" pitchFamily="18" charset="0"/>
              </a:rPr>
              <a:t> </a:t>
            </a:r>
            <a:r>
              <a:rPr lang="en-US" sz="11024" b="1" dirty="0" err="1">
                <a:latin typeface="+mj-lt"/>
                <a:cs typeface="Times New Roman" pitchFamily="18" charset="0"/>
              </a:rPr>
              <a:t>mùa</a:t>
            </a:r>
            <a:r>
              <a:rPr lang="en-US" sz="11024" b="1" dirty="0">
                <a:latin typeface="+mj-lt"/>
                <a:cs typeface="Times New Roman" pitchFamily="18" charset="0"/>
              </a:rPr>
              <a:t>.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839276" y="359994"/>
            <a:ext cx="17760669" cy="8846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0934" tIns="60468" rIns="120934" bIns="6046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/>
            <a:r>
              <a:rPr lang="en-US" sz="11339" b="1" dirty="0">
                <a:latin typeface="+mj-lt"/>
                <a:cs typeface="Times New Roman" pitchFamily="18" charset="0"/>
              </a:rPr>
              <a:t>3.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Thánh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Thần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Chúa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ngự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trên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tôi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sai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tôi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đi</a:t>
            </a:r>
            <a:r>
              <a:rPr lang="en-US" sz="11339" b="1" dirty="0">
                <a:latin typeface="+mj-lt"/>
                <a:cs typeface="Times New Roman" pitchFamily="18" charset="0"/>
              </a:rPr>
              <a:t> loan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báo</a:t>
            </a:r>
            <a:r>
              <a:rPr lang="en-US" sz="11339" b="1" dirty="0">
                <a:latin typeface="+mj-lt"/>
                <a:cs typeface="Times New Roman" pitchFamily="18" charset="0"/>
              </a:rPr>
              <a:t> Tin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Mừng</a:t>
            </a:r>
            <a:r>
              <a:rPr lang="en-US" sz="11339" b="1" dirty="0">
                <a:latin typeface="+mj-lt"/>
                <a:cs typeface="Times New Roman" pitchFamily="18" charset="0"/>
              </a:rPr>
              <a:t>.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Thánh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Thần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Chúa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ngự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trên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tôi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sai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tôi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đi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công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bố</a:t>
            </a:r>
            <a:r>
              <a:rPr lang="en-US" sz="11339" b="1" dirty="0">
                <a:latin typeface="+mj-lt"/>
                <a:cs typeface="Times New Roman" pitchFamily="18" charset="0"/>
              </a:rPr>
              <a:t> Tin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Mừng</a:t>
            </a:r>
            <a:r>
              <a:rPr lang="en-US" sz="11339" b="1" dirty="0">
                <a:latin typeface="+mj-lt"/>
                <a:cs typeface="Times New Roman" pitchFamily="18" charset="0"/>
              </a:rPr>
              <a:t>. 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99282" y="599987"/>
            <a:ext cx="17760669" cy="964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0934" tIns="60468" rIns="120934" bIns="6046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/>
            <a:r>
              <a:rPr lang="en-US" sz="10315" b="1" dirty="0">
                <a:latin typeface="+mj-lt"/>
                <a:cs typeface="Times New Roman" pitchFamily="18" charset="0"/>
              </a:rPr>
              <a:t>Ai </a:t>
            </a:r>
            <a:r>
              <a:rPr lang="en-US" sz="10315" b="1" dirty="0" err="1">
                <a:latin typeface="+mj-lt"/>
                <a:cs typeface="Times New Roman" pitchFamily="18" charset="0"/>
              </a:rPr>
              <a:t>đui</a:t>
            </a:r>
            <a:r>
              <a:rPr lang="en-US" sz="10315" b="1" dirty="0">
                <a:latin typeface="+mj-lt"/>
                <a:cs typeface="Times New Roman" pitchFamily="18" charset="0"/>
              </a:rPr>
              <a:t> </a:t>
            </a:r>
            <a:r>
              <a:rPr lang="en-US" sz="10315" b="1" dirty="0" err="1">
                <a:latin typeface="+mj-lt"/>
                <a:cs typeface="Times New Roman" pitchFamily="18" charset="0"/>
              </a:rPr>
              <a:t>mù</a:t>
            </a:r>
            <a:r>
              <a:rPr lang="en-US" sz="10315" b="1" dirty="0">
                <a:latin typeface="+mj-lt"/>
                <a:cs typeface="Times New Roman" pitchFamily="18" charset="0"/>
              </a:rPr>
              <a:t> </a:t>
            </a:r>
            <a:r>
              <a:rPr lang="en-US" sz="10315" b="1" dirty="0" err="1">
                <a:latin typeface="+mj-lt"/>
                <a:cs typeface="Times New Roman" pitchFamily="18" charset="0"/>
              </a:rPr>
              <a:t>sẽ</a:t>
            </a:r>
            <a:r>
              <a:rPr lang="en-US" sz="10315" b="1" dirty="0">
                <a:latin typeface="+mj-lt"/>
                <a:cs typeface="Times New Roman" pitchFamily="18" charset="0"/>
              </a:rPr>
              <a:t> </a:t>
            </a:r>
            <a:r>
              <a:rPr lang="en-US" sz="10315" b="1" dirty="0" err="1">
                <a:latin typeface="+mj-lt"/>
                <a:cs typeface="Times New Roman" pitchFamily="18" charset="0"/>
              </a:rPr>
              <a:t>được</a:t>
            </a:r>
            <a:r>
              <a:rPr lang="en-US" sz="10315" b="1" dirty="0">
                <a:latin typeface="+mj-lt"/>
                <a:cs typeface="Times New Roman" pitchFamily="18" charset="0"/>
              </a:rPr>
              <a:t> </a:t>
            </a:r>
            <a:r>
              <a:rPr lang="en-US" sz="10315" b="1" dirty="0" err="1">
                <a:latin typeface="+mj-lt"/>
                <a:cs typeface="Times New Roman" pitchFamily="18" charset="0"/>
              </a:rPr>
              <a:t>nhìn</a:t>
            </a:r>
            <a:r>
              <a:rPr lang="en-US" sz="10315" b="1" dirty="0">
                <a:latin typeface="+mj-lt"/>
                <a:cs typeface="Times New Roman" pitchFamily="18" charset="0"/>
              </a:rPr>
              <a:t> </a:t>
            </a:r>
            <a:r>
              <a:rPr lang="en-US" sz="10315" b="1" dirty="0" err="1">
                <a:latin typeface="+mj-lt"/>
                <a:cs typeface="Times New Roman" pitchFamily="18" charset="0"/>
              </a:rPr>
              <a:t>thấy</a:t>
            </a:r>
            <a:r>
              <a:rPr lang="en-US" sz="10315" b="1" dirty="0">
                <a:latin typeface="+mj-lt"/>
                <a:cs typeface="Times New Roman" pitchFamily="18" charset="0"/>
              </a:rPr>
              <a:t> </a:t>
            </a:r>
            <a:r>
              <a:rPr lang="en-US" sz="10315" b="1" dirty="0" err="1">
                <a:latin typeface="+mj-lt"/>
                <a:cs typeface="Times New Roman" pitchFamily="18" charset="0"/>
              </a:rPr>
              <a:t>ai</a:t>
            </a:r>
            <a:r>
              <a:rPr lang="en-US" sz="10315" b="1" dirty="0">
                <a:latin typeface="+mj-lt"/>
                <a:cs typeface="Times New Roman" pitchFamily="18" charset="0"/>
              </a:rPr>
              <a:t> </a:t>
            </a:r>
            <a:r>
              <a:rPr lang="en-US" sz="10315" b="1" dirty="0" err="1">
                <a:latin typeface="+mj-lt"/>
                <a:cs typeface="Times New Roman" pitchFamily="18" charset="0"/>
              </a:rPr>
              <a:t>lao</a:t>
            </a:r>
            <a:r>
              <a:rPr lang="en-US" sz="10315" b="1" dirty="0">
                <a:latin typeface="+mj-lt"/>
                <a:cs typeface="Times New Roman" pitchFamily="18" charset="0"/>
              </a:rPr>
              <a:t> </a:t>
            </a:r>
            <a:r>
              <a:rPr lang="en-US" sz="10315" b="1" dirty="0" err="1">
                <a:latin typeface="+mj-lt"/>
                <a:cs typeface="Times New Roman" pitchFamily="18" charset="0"/>
              </a:rPr>
              <a:t>nhọc</a:t>
            </a:r>
            <a:r>
              <a:rPr lang="en-US" sz="10315" b="1" dirty="0">
                <a:latin typeface="+mj-lt"/>
                <a:cs typeface="Times New Roman" pitchFamily="18" charset="0"/>
              </a:rPr>
              <a:t> </a:t>
            </a:r>
            <a:r>
              <a:rPr lang="en-US" sz="10315" b="1" dirty="0" err="1">
                <a:latin typeface="+mj-lt"/>
                <a:cs typeface="Times New Roman" pitchFamily="18" charset="0"/>
              </a:rPr>
              <a:t>sẽ</a:t>
            </a:r>
            <a:r>
              <a:rPr lang="en-US" sz="10315" b="1" dirty="0">
                <a:latin typeface="+mj-lt"/>
                <a:cs typeface="Times New Roman" pitchFamily="18" charset="0"/>
              </a:rPr>
              <a:t> </a:t>
            </a:r>
            <a:r>
              <a:rPr lang="en-US" sz="10315" b="1" dirty="0" err="1">
                <a:latin typeface="+mj-lt"/>
                <a:cs typeface="Times New Roman" pitchFamily="18" charset="0"/>
              </a:rPr>
              <a:t>được</a:t>
            </a:r>
            <a:r>
              <a:rPr lang="en-US" sz="10315" b="1" dirty="0">
                <a:latin typeface="+mj-lt"/>
                <a:cs typeface="Times New Roman" pitchFamily="18" charset="0"/>
              </a:rPr>
              <a:t> </a:t>
            </a:r>
            <a:r>
              <a:rPr lang="en-US" sz="10315" b="1" dirty="0" err="1">
                <a:latin typeface="+mj-lt"/>
                <a:cs typeface="Times New Roman" pitchFamily="18" charset="0"/>
              </a:rPr>
              <a:t>thư</a:t>
            </a:r>
            <a:r>
              <a:rPr lang="en-US" sz="10315" b="1" dirty="0">
                <a:latin typeface="+mj-lt"/>
                <a:cs typeface="Times New Roman" pitchFamily="18" charset="0"/>
              </a:rPr>
              <a:t> </a:t>
            </a:r>
            <a:r>
              <a:rPr lang="en-US" sz="10315" b="1" dirty="0" err="1">
                <a:latin typeface="+mj-lt"/>
                <a:cs typeface="Times New Roman" pitchFamily="18" charset="0"/>
              </a:rPr>
              <a:t>thái</a:t>
            </a:r>
            <a:r>
              <a:rPr lang="en-US" sz="10315" b="1" dirty="0">
                <a:latin typeface="+mj-lt"/>
                <a:cs typeface="Times New Roman" pitchFamily="18" charset="0"/>
              </a:rPr>
              <a:t>. </a:t>
            </a:r>
            <a:r>
              <a:rPr lang="en-US" sz="10315" b="1" dirty="0" err="1">
                <a:latin typeface="+mj-lt"/>
                <a:cs typeface="Times New Roman" pitchFamily="18" charset="0"/>
              </a:rPr>
              <a:t>Người</a:t>
            </a:r>
            <a:r>
              <a:rPr lang="en-US" sz="10315" b="1" dirty="0">
                <a:latin typeface="+mj-lt"/>
                <a:cs typeface="Times New Roman" pitchFamily="18" charset="0"/>
              </a:rPr>
              <a:t> </a:t>
            </a:r>
            <a:r>
              <a:rPr lang="en-US" sz="10315" b="1" dirty="0" err="1">
                <a:latin typeface="+mj-lt"/>
                <a:cs typeface="Times New Roman" pitchFamily="18" charset="0"/>
              </a:rPr>
              <a:t>bình</a:t>
            </a:r>
            <a:r>
              <a:rPr lang="en-US" sz="10315" b="1" dirty="0">
                <a:latin typeface="+mj-lt"/>
                <a:cs typeface="Times New Roman" pitchFamily="18" charset="0"/>
              </a:rPr>
              <a:t> an </a:t>
            </a:r>
            <a:r>
              <a:rPr lang="en-US" sz="10315" b="1" dirty="0" err="1">
                <a:latin typeface="+mj-lt"/>
                <a:cs typeface="Times New Roman" pitchFamily="18" charset="0"/>
              </a:rPr>
              <a:t>tựa</a:t>
            </a:r>
            <a:r>
              <a:rPr lang="en-US" sz="10315" b="1" dirty="0">
                <a:latin typeface="+mj-lt"/>
                <a:cs typeface="Times New Roman" pitchFamily="18" charset="0"/>
              </a:rPr>
              <a:t> </a:t>
            </a:r>
            <a:r>
              <a:rPr lang="en-US" sz="10315" b="1" dirty="0" err="1">
                <a:latin typeface="+mj-lt"/>
                <a:cs typeface="Times New Roman" pitchFamily="18" charset="0"/>
              </a:rPr>
              <a:t>nương</a:t>
            </a:r>
            <a:r>
              <a:rPr lang="en-US" sz="10315" b="1" dirty="0">
                <a:latin typeface="+mj-lt"/>
                <a:cs typeface="Times New Roman" pitchFamily="18" charset="0"/>
              </a:rPr>
              <a:t> </a:t>
            </a:r>
            <a:r>
              <a:rPr lang="en-US" sz="10315" b="1" dirty="0" err="1">
                <a:latin typeface="+mj-lt"/>
                <a:cs typeface="Times New Roman" pitchFamily="18" charset="0"/>
              </a:rPr>
              <a:t>bóng</a:t>
            </a:r>
            <a:r>
              <a:rPr lang="en-US" sz="10315" b="1" dirty="0">
                <a:latin typeface="+mj-lt"/>
                <a:cs typeface="Times New Roman" pitchFamily="18" charset="0"/>
              </a:rPr>
              <a:t> </a:t>
            </a:r>
            <a:r>
              <a:rPr lang="en-US" sz="10315" b="1" dirty="0" err="1">
                <a:latin typeface="+mj-lt"/>
                <a:cs typeface="Times New Roman" pitchFamily="18" charset="0"/>
              </a:rPr>
              <a:t>Ngài</a:t>
            </a:r>
            <a:r>
              <a:rPr lang="en-US" sz="10315" b="1" dirty="0">
                <a:latin typeface="+mj-lt"/>
                <a:cs typeface="Times New Roman" pitchFamily="18" charset="0"/>
              </a:rPr>
              <a:t> </a:t>
            </a:r>
            <a:r>
              <a:rPr lang="en-US" sz="10315" b="1" dirty="0" err="1">
                <a:latin typeface="+mj-lt"/>
                <a:cs typeface="Times New Roman" pitchFamily="18" charset="0"/>
              </a:rPr>
              <a:t>người</a:t>
            </a:r>
            <a:r>
              <a:rPr lang="en-US" sz="10315" b="1" dirty="0">
                <a:latin typeface="+mj-lt"/>
                <a:cs typeface="Times New Roman" pitchFamily="18" charset="0"/>
              </a:rPr>
              <a:t> </a:t>
            </a:r>
            <a:r>
              <a:rPr lang="en-US" sz="10315" b="1" dirty="0" err="1">
                <a:latin typeface="+mj-lt"/>
                <a:cs typeface="Times New Roman" pitchFamily="18" charset="0"/>
              </a:rPr>
              <a:t>hỉ</a:t>
            </a:r>
            <a:r>
              <a:rPr lang="en-US" sz="10315" b="1" dirty="0">
                <a:latin typeface="+mj-lt"/>
                <a:cs typeface="Times New Roman" pitchFamily="18" charset="0"/>
              </a:rPr>
              <a:t> </a:t>
            </a:r>
            <a:r>
              <a:rPr lang="en-US" sz="10315" b="1" dirty="0" err="1">
                <a:latin typeface="+mj-lt"/>
                <a:cs typeface="Times New Roman" pitchFamily="18" charset="0"/>
              </a:rPr>
              <a:t>hoan</a:t>
            </a:r>
            <a:r>
              <a:rPr lang="en-US" sz="10315" b="1" dirty="0">
                <a:latin typeface="+mj-lt"/>
                <a:cs typeface="Times New Roman" pitchFamily="18" charset="0"/>
              </a:rPr>
              <a:t> </a:t>
            </a:r>
            <a:r>
              <a:rPr lang="en-US" sz="10315" b="1" dirty="0" err="1">
                <a:latin typeface="+mj-lt"/>
                <a:cs typeface="Times New Roman" pitchFamily="18" charset="0"/>
              </a:rPr>
              <a:t>được</a:t>
            </a:r>
            <a:r>
              <a:rPr lang="en-US" sz="10315" b="1" dirty="0">
                <a:latin typeface="+mj-lt"/>
                <a:cs typeface="Times New Roman" pitchFamily="18" charset="0"/>
              </a:rPr>
              <a:t> </a:t>
            </a:r>
            <a:r>
              <a:rPr lang="en-US" sz="10315" b="1" dirty="0" err="1">
                <a:latin typeface="+mj-lt"/>
                <a:cs typeface="Times New Roman" pitchFamily="18" charset="0"/>
              </a:rPr>
              <a:t>Rạng</a:t>
            </a:r>
            <a:r>
              <a:rPr lang="en-US" sz="10315" b="1" dirty="0">
                <a:latin typeface="+mj-lt"/>
                <a:cs typeface="Times New Roman" pitchFamily="18" charset="0"/>
              </a:rPr>
              <a:t> </a:t>
            </a:r>
            <a:r>
              <a:rPr lang="en-US" sz="10315" b="1" dirty="0" err="1">
                <a:latin typeface="+mj-lt"/>
                <a:cs typeface="Times New Roman" pitchFamily="18" charset="0"/>
              </a:rPr>
              <a:t>Đông</a:t>
            </a:r>
            <a:r>
              <a:rPr lang="en-US" sz="10315" b="1" dirty="0">
                <a:latin typeface="+mj-lt"/>
                <a:cs typeface="Times New Roman" pitchFamily="18" charset="0"/>
              </a:rPr>
              <a:t> </a:t>
            </a:r>
            <a:r>
              <a:rPr lang="en-US" sz="10315" b="1" dirty="0" err="1">
                <a:latin typeface="+mj-lt"/>
                <a:cs typeface="Times New Roman" pitchFamily="18" charset="0"/>
              </a:rPr>
              <a:t>chiếu</a:t>
            </a:r>
            <a:r>
              <a:rPr lang="en-US" sz="10315" b="1" dirty="0">
                <a:latin typeface="+mj-lt"/>
                <a:cs typeface="Times New Roman" pitchFamily="18" charset="0"/>
              </a:rPr>
              <a:t> </a:t>
            </a:r>
            <a:r>
              <a:rPr lang="en-US" sz="10315" b="1" dirty="0" err="1">
                <a:latin typeface="+mj-lt"/>
                <a:cs typeface="Times New Roman" pitchFamily="18" charset="0"/>
              </a:rPr>
              <a:t>dọi</a:t>
            </a:r>
            <a:endParaRPr lang="en-US" sz="10315" b="1" dirty="0">
              <a:latin typeface="+mj-lt"/>
              <a:cs typeface="Times New Roman" pitchFamily="18" charset="0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839276" y="359994"/>
            <a:ext cx="17760669" cy="8846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0934" tIns="60468" rIns="120934" bIns="6046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/>
            <a:r>
              <a:rPr lang="en-US" sz="11339" b="1" dirty="0">
                <a:latin typeface="+mj-lt"/>
                <a:cs typeface="Times New Roman" pitchFamily="18" charset="0"/>
              </a:rPr>
              <a:t>4.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Thánh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Thần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Chúa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ngự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trên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tôi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sai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tôi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đi</a:t>
            </a:r>
            <a:r>
              <a:rPr lang="en-US" sz="11339" b="1" dirty="0">
                <a:latin typeface="+mj-lt"/>
                <a:cs typeface="Times New Roman" pitchFamily="18" charset="0"/>
              </a:rPr>
              <a:t> loan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báo</a:t>
            </a:r>
            <a:r>
              <a:rPr lang="en-US" sz="11339" b="1" dirty="0">
                <a:latin typeface="+mj-lt"/>
                <a:cs typeface="Times New Roman" pitchFamily="18" charset="0"/>
              </a:rPr>
              <a:t> Tin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Mừng</a:t>
            </a:r>
            <a:r>
              <a:rPr lang="en-US" sz="11339" b="1" dirty="0">
                <a:latin typeface="+mj-lt"/>
                <a:cs typeface="Times New Roman" pitchFamily="18" charset="0"/>
              </a:rPr>
              <a:t>.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Thánh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Thần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Chúa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ngự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trên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tôi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sai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tôi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đi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công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bố</a:t>
            </a:r>
            <a:r>
              <a:rPr lang="en-US" sz="11339" b="1" dirty="0">
                <a:latin typeface="+mj-lt"/>
                <a:cs typeface="Times New Roman" pitchFamily="18" charset="0"/>
              </a:rPr>
              <a:t> Tin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Mừng</a:t>
            </a:r>
            <a:r>
              <a:rPr lang="en-US" sz="11339" b="1" dirty="0">
                <a:latin typeface="+mj-lt"/>
                <a:cs typeface="Times New Roman" pitchFamily="18" charset="0"/>
              </a:rPr>
              <a:t>. 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599282" y="359993"/>
            <a:ext cx="17760669" cy="9210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0934" tIns="60468" rIns="120934" bIns="6046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/>
            <a:r>
              <a:rPr lang="en-US" sz="9843" b="1" dirty="0">
                <a:latin typeface="+mj-lt"/>
                <a:cs typeface="Times New Roman" pitchFamily="18" charset="0"/>
              </a:rPr>
              <a:t>Cho </a:t>
            </a:r>
            <a:r>
              <a:rPr lang="en-US" sz="9843" b="1" dirty="0" err="1">
                <a:latin typeface="+mj-lt"/>
                <a:cs typeface="Times New Roman" pitchFamily="18" charset="0"/>
              </a:rPr>
              <a:t>gian</a:t>
            </a:r>
            <a:r>
              <a:rPr lang="en-US" sz="9843" b="1" dirty="0">
                <a:latin typeface="+mj-lt"/>
                <a:cs typeface="Times New Roman" pitchFamily="18" charset="0"/>
              </a:rPr>
              <a:t> </a:t>
            </a:r>
            <a:r>
              <a:rPr lang="en-US" sz="9843" b="1" dirty="0" err="1">
                <a:latin typeface="+mj-lt"/>
                <a:cs typeface="Times New Roman" pitchFamily="18" charset="0"/>
              </a:rPr>
              <a:t>trần</a:t>
            </a:r>
            <a:r>
              <a:rPr lang="en-US" sz="9843" b="1" dirty="0">
                <a:latin typeface="+mj-lt"/>
                <a:cs typeface="Times New Roman" pitchFamily="18" charset="0"/>
              </a:rPr>
              <a:t> </a:t>
            </a:r>
            <a:r>
              <a:rPr lang="en-US" sz="9843" b="1" dirty="0" err="1">
                <a:latin typeface="+mj-lt"/>
                <a:cs typeface="Times New Roman" pitchFamily="18" charset="0"/>
              </a:rPr>
              <a:t>vang</a:t>
            </a:r>
            <a:r>
              <a:rPr lang="en-US" sz="9843" b="1" dirty="0">
                <a:latin typeface="+mj-lt"/>
                <a:cs typeface="Times New Roman" pitchFamily="18" charset="0"/>
              </a:rPr>
              <a:t> </a:t>
            </a:r>
            <a:r>
              <a:rPr lang="en-US" sz="9843" b="1" dirty="0" err="1">
                <a:latin typeface="+mj-lt"/>
                <a:cs typeface="Times New Roman" pitchFamily="18" charset="0"/>
              </a:rPr>
              <a:t>bài</a:t>
            </a:r>
            <a:r>
              <a:rPr lang="en-US" sz="9843" b="1" dirty="0">
                <a:latin typeface="+mj-lt"/>
                <a:cs typeface="Times New Roman" pitchFamily="18" charset="0"/>
              </a:rPr>
              <a:t> </a:t>
            </a:r>
            <a:r>
              <a:rPr lang="en-US" sz="9843" b="1" dirty="0" err="1">
                <a:latin typeface="+mj-lt"/>
                <a:cs typeface="Times New Roman" pitchFamily="18" charset="0"/>
              </a:rPr>
              <a:t>tình</a:t>
            </a:r>
            <a:r>
              <a:rPr lang="en-US" sz="9843" b="1" dirty="0">
                <a:latin typeface="+mj-lt"/>
                <a:cs typeface="Times New Roman" pitchFamily="18" charset="0"/>
              </a:rPr>
              <a:t> </a:t>
            </a:r>
            <a:r>
              <a:rPr lang="en-US" sz="9843" b="1" dirty="0" err="1">
                <a:latin typeface="+mj-lt"/>
                <a:cs typeface="Times New Roman" pitchFamily="18" charset="0"/>
              </a:rPr>
              <a:t>ca</a:t>
            </a:r>
            <a:r>
              <a:rPr lang="en-US" sz="9843" b="1" dirty="0">
                <a:latin typeface="+mj-lt"/>
                <a:cs typeface="Times New Roman" pitchFamily="18" charset="0"/>
              </a:rPr>
              <a:t> </a:t>
            </a:r>
            <a:r>
              <a:rPr lang="en-US" sz="9843" b="1" dirty="0" err="1">
                <a:latin typeface="+mj-lt"/>
                <a:cs typeface="Times New Roman" pitchFamily="18" charset="0"/>
              </a:rPr>
              <a:t>cho</a:t>
            </a:r>
            <a:r>
              <a:rPr lang="en-US" sz="9843" b="1" dirty="0">
                <a:latin typeface="+mj-lt"/>
                <a:cs typeface="Times New Roman" pitchFamily="18" charset="0"/>
              </a:rPr>
              <a:t> </a:t>
            </a:r>
            <a:r>
              <a:rPr lang="en-US" sz="9843" b="1" dirty="0" err="1">
                <a:latin typeface="+mj-lt"/>
                <a:cs typeface="Times New Roman" pitchFamily="18" charset="0"/>
              </a:rPr>
              <a:t>tim</a:t>
            </a:r>
            <a:r>
              <a:rPr lang="en-US" sz="9843" b="1" dirty="0">
                <a:latin typeface="+mj-lt"/>
                <a:cs typeface="Times New Roman" pitchFamily="18" charset="0"/>
              </a:rPr>
              <a:t> </a:t>
            </a:r>
            <a:r>
              <a:rPr lang="en-US" sz="9843" b="1" dirty="0" err="1">
                <a:latin typeface="+mj-lt"/>
                <a:cs typeface="Times New Roman" pitchFamily="18" charset="0"/>
              </a:rPr>
              <a:t>người</a:t>
            </a:r>
            <a:r>
              <a:rPr lang="en-US" sz="9843" b="1" dirty="0">
                <a:latin typeface="+mj-lt"/>
                <a:cs typeface="Times New Roman" pitchFamily="18" charset="0"/>
              </a:rPr>
              <a:t> </a:t>
            </a:r>
            <a:r>
              <a:rPr lang="en-US" sz="9843" b="1" dirty="0" err="1">
                <a:latin typeface="+mj-lt"/>
                <a:cs typeface="Times New Roman" pitchFamily="18" charset="0"/>
              </a:rPr>
              <a:t>chan</a:t>
            </a:r>
            <a:r>
              <a:rPr lang="en-US" sz="9843" b="1" dirty="0">
                <a:latin typeface="+mj-lt"/>
                <a:cs typeface="Times New Roman" pitchFamily="18" charset="0"/>
              </a:rPr>
              <a:t> </a:t>
            </a:r>
            <a:r>
              <a:rPr lang="en-US" sz="9843" b="1" dirty="0" err="1">
                <a:latin typeface="+mj-lt"/>
                <a:cs typeface="Times New Roman" pitchFamily="18" charset="0"/>
              </a:rPr>
              <a:t>hòa</a:t>
            </a:r>
            <a:r>
              <a:rPr lang="en-US" sz="9843" b="1" dirty="0">
                <a:latin typeface="+mj-lt"/>
                <a:cs typeface="Times New Roman" pitchFamily="18" charset="0"/>
              </a:rPr>
              <a:t> </a:t>
            </a:r>
            <a:r>
              <a:rPr lang="en-US" sz="9843" b="1" dirty="0" err="1">
                <a:latin typeface="+mj-lt"/>
                <a:cs typeface="Times New Roman" pitchFamily="18" charset="0"/>
              </a:rPr>
              <a:t>tình</a:t>
            </a:r>
            <a:r>
              <a:rPr lang="en-US" sz="9843" b="1" dirty="0">
                <a:latin typeface="+mj-lt"/>
                <a:cs typeface="Times New Roman" pitchFamily="18" charset="0"/>
              </a:rPr>
              <a:t> </a:t>
            </a:r>
            <a:r>
              <a:rPr lang="en-US" sz="9843" b="1" dirty="0" err="1">
                <a:latin typeface="+mj-lt"/>
                <a:cs typeface="Times New Roman" pitchFamily="18" charset="0"/>
              </a:rPr>
              <a:t>Chúa</a:t>
            </a:r>
            <a:r>
              <a:rPr lang="en-US" sz="9843" b="1" dirty="0">
                <a:latin typeface="+mj-lt"/>
                <a:cs typeface="Times New Roman" pitchFamily="18" charset="0"/>
              </a:rPr>
              <a:t>. </a:t>
            </a:r>
            <a:r>
              <a:rPr lang="en-US" sz="9843" b="1" dirty="0" err="1">
                <a:latin typeface="+mj-lt"/>
                <a:cs typeface="Times New Roman" pitchFamily="18" charset="0"/>
              </a:rPr>
              <a:t>Trọn</a:t>
            </a:r>
            <a:r>
              <a:rPr lang="en-US" sz="9843" b="1" dirty="0">
                <a:latin typeface="+mj-lt"/>
                <a:cs typeface="Times New Roman" pitchFamily="18" charset="0"/>
              </a:rPr>
              <a:t> </a:t>
            </a:r>
            <a:r>
              <a:rPr lang="en-US" sz="9843" b="1" dirty="0" err="1">
                <a:latin typeface="+mj-lt"/>
                <a:cs typeface="Times New Roman" pitchFamily="18" charset="0"/>
              </a:rPr>
              <a:t>đời</a:t>
            </a:r>
            <a:r>
              <a:rPr lang="en-US" sz="9843" b="1" dirty="0">
                <a:latin typeface="+mj-lt"/>
                <a:cs typeface="Times New Roman" pitchFamily="18" charset="0"/>
              </a:rPr>
              <a:t> con </a:t>
            </a:r>
            <a:r>
              <a:rPr lang="en-US" sz="9843" b="1" dirty="0" err="1">
                <a:latin typeface="+mj-lt"/>
                <a:cs typeface="Times New Roman" pitchFamily="18" charset="0"/>
              </a:rPr>
              <a:t>là</a:t>
            </a:r>
            <a:r>
              <a:rPr lang="en-US" sz="9843" b="1" dirty="0">
                <a:latin typeface="+mj-lt"/>
                <a:cs typeface="Times New Roman" pitchFamily="18" charset="0"/>
              </a:rPr>
              <a:t> </a:t>
            </a:r>
            <a:r>
              <a:rPr lang="en-US" sz="9843" b="1" dirty="0" err="1">
                <a:latin typeface="+mj-lt"/>
                <a:cs typeface="Times New Roman" pitchFamily="18" charset="0"/>
              </a:rPr>
              <a:t>cho</a:t>
            </a:r>
            <a:r>
              <a:rPr lang="en-US" sz="9843" b="1" dirty="0">
                <a:latin typeface="+mj-lt"/>
                <a:cs typeface="Times New Roman" pitchFamily="18" charset="0"/>
              </a:rPr>
              <a:t> </a:t>
            </a:r>
            <a:r>
              <a:rPr lang="en-US" sz="9843" b="1" dirty="0" err="1">
                <a:latin typeface="+mj-lt"/>
                <a:cs typeface="Times New Roman" pitchFamily="18" charset="0"/>
              </a:rPr>
              <a:t>Nước</a:t>
            </a:r>
            <a:r>
              <a:rPr lang="en-US" sz="9843" b="1" dirty="0">
                <a:latin typeface="+mj-lt"/>
                <a:cs typeface="Times New Roman" pitchFamily="18" charset="0"/>
              </a:rPr>
              <a:t> </a:t>
            </a:r>
            <a:r>
              <a:rPr lang="en-US" sz="9843" b="1" dirty="0" err="1">
                <a:latin typeface="+mj-lt"/>
                <a:cs typeface="Times New Roman" pitchFamily="18" charset="0"/>
              </a:rPr>
              <a:t>Trời</a:t>
            </a:r>
            <a:r>
              <a:rPr lang="en-US" sz="9843" b="1" dirty="0">
                <a:latin typeface="+mj-lt"/>
                <a:cs typeface="Times New Roman" pitchFamily="18" charset="0"/>
              </a:rPr>
              <a:t> </a:t>
            </a:r>
            <a:r>
              <a:rPr lang="en-US" sz="9843" b="1" dirty="0" err="1">
                <a:latin typeface="+mj-lt"/>
                <a:cs typeface="Times New Roman" pitchFamily="18" charset="0"/>
              </a:rPr>
              <a:t>đường</a:t>
            </a:r>
            <a:r>
              <a:rPr lang="en-US" sz="9843" b="1" dirty="0">
                <a:latin typeface="+mj-lt"/>
                <a:cs typeface="Times New Roman" pitchFamily="18" charset="0"/>
              </a:rPr>
              <a:t> </a:t>
            </a:r>
            <a:r>
              <a:rPr lang="en-US" sz="9843" b="1" dirty="0" err="1">
                <a:latin typeface="+mj-lt"/>
                <a:cs typeface="Times New Roman" pitchFamily="18" charset="0"/>
              </a:rPr>
              <a:t>tình</a:t>
            </a:r>
            <a:r>
              <a:rPr lang="en-US" sz="9843" b="1" dirty="0">
                <a:latin typeface="+mj-lt"/>
                <a:cs typeface="Times New Roman" pitchFamily="18" charset="0"/>
              </a:rPr>
              <a:t> </a:t>
            </a:r>
            <a:r>
              <a:rPr lang="en-US" sz="9843" b="1" dirty="0" err="1">
                <a:latin typeface="+mj-lt"/>
                <a:cs typeface="Times New Roman" pitchFamily="18" charset="0"/>
              </a:rPr>
              <a:t>yêu</a:t>
            </a:r>
            <a:r>
              <a:rPr lang="en-US" sz="9843" b="1" dirty="0">
                <a:latin typeface="+mj-lt"/>
                <a:cs typeface="Times New Roman" pitchFamily="18" charset="0"/>
              </a:rPr>
              <a:t> </a:t>
            </a:r>
            <a:r>
              <a:rPr lang="en-US" sz="9843" b="1" dirty="0" err="1">
                <a:latin typeface="+mj-lt"/>
                <a:cs typeface="Times New Roman" pitchFamily="18" charset="0"/>
              </a:rPr>
              <a:t>là</a:t>
            </a:r>
            <a:r>
              <a:rPr lang="en-US" sz="9843" b="1" dirty="0">
                <a:latin typeface="+mj-lt"/>
                <a:cs typeface="Times New Roman" pitchFamily="18" charset="0"/>
              </a:rPr>
              <a:t> </a:t>
            </a:r>
            <a:r>
              <a:rPr lang="en-US" sz="9843" b="1" dirty="0" err="1">
                <a:latin typeface="+mj-lt"/>
                <a:cs typeface="Times New Roman" pitchFamily="18" charset="0"/>
              </a:rPr>
              <a:t>đường</a:t>
            </a:r>
            <a:r>
              <a:rPr lang="en-US" sz="9843" b="1" dirty="0">
                <a:latin typeface="+mj-lt"/>
                <a:cs typeface="Times New Roman" pitchFamily="18" charset="0"/>
              </a:rPr>
              <a:t> </a:t>
            </a:r>
            <a:r>
              <a:rPr lang="en-US" sz="9843" b="1" dirty="0" err="1">
                <a:latin typeface="+mj-lt"/>
                <a:cs typeface="Times New Roman" pitchFamily="18" charset="0"/>
              </a:rPr>
              <a:t>theo</a:t>
            </a:r>
            <a:r>
              <a:rPr lang="en-US" sz="9843" b="1" dirty="0">
                <a:latin typeface="+mj-lt"/>
                <a:cs typeface="Times New Roman" pitchFamily="18" charset="0"/>
              </a:rPr>
              <a:t> </a:t>
            </a:r>
            <a:r>
              <a:rPr lang="en-US" sz="9843" b="1" dirty="0" err="1">
                <a:latin typeface="+mj-lt"/>
                <a:cs typeface="Times New Roman" pitchFamily="18" charset="0"/>
              </a:rPr>
              <a:t>bước</a:t>
            </a:r>
            <a:r>
              <a:rPr lang="en-US" sz="9843" b="1" dirty="0">
                <a:latin typeface="+mj-lt"/>
                <a:cs typeface="Times New Roman" pitchFamily="18" charset="0"/>
              </a:rPr>
              <a:t> </a:t>
            </a:r>
            <a:r>
              <a:rPr lang="en-US" sz="9843" b="1" dirty="0" err="1">
                <a:latin typeface="+mj-lt"/>
                <a:cs typeface="Times New Roman" pitchFamily="18" charset="0"/>
              </a:rPr>
              <a:t>Ngài</a:t>
            </a:r>
            <a:endParaRPr lang="en-US" sz="9843" b="1" dirty="0">
              <a:latin typeface="+mj-lt"/>
              <a:cs typeface="Times New Roman" pitchFamily="18" charset="0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839276" y="359994"/>
            <a:ext cx="17760669" cy="8846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0934" tIns="60468" rIns="120934" bIns="6046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/>
            <a:r>
              <a:rPr lang="en-US" sz="11339" b="1" dirty="0">
                <a:latin typeface="+mj-lt"/>
                <a:cs typeface="Times New Roman" pitchFamily="18" charset="0"/>
              </a:rPr>
              <a:t>5.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Thánh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Thần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Chúa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ngự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trên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tôi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sai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tôi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đi</a:t>
            </a:r>
            <a:r>
              <a:rPr lang="en-US" sz="11339" b="1" dirty="0">
                <a:latin typeface="+mj-lt"/>
                <a:cs typeface="Times New Roman" pitchFamily="18" charset="0"/>
              </a:rPr>
              <a:t> loan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báo</a:t>
            </a:r>
            <a:r>
              <a:rPr lang="en-US" sz="11339" b="1" dirty="0">
                <a:latin typeface="+mj-lt"/>
                <a:cs typeface="Times New Roman" pitchFamily="18" charset="0"/>
              </a:rPr>
              <a:t> Tin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Mừng</a:t>
            </a:r>
            <a:r>
              <a:rPr lang="en-US" sz="11339" b="1" dirty="0">
                <a:latin typeface="+mj-lt"/>
                <a:cs typeface="Times New Roman" pitchFamily="18" charset="0"/>
              </a:rPr>
              <a:t>.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Thánh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Thần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Chúa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ngự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trên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tôi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sai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tôi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đi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công</a:t>
            </a:r>
            <a:r>
              <a:rPr lang="en-US" sz="11339" b="1" dirty="0">
                <a:latin typeface="+mj-lt"/>
                <a:cs typeface="Times New Roman" pitchFamily="18" charset="0"/>
              </a:rPr>
              <a:t>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bố</a:t>
            </a:r>
            <a:r>
              <a:rPr lang="en-US" sz="11339" b="1" dirty="0">
                <a:latin typeface="+mj-lt"/>
                <a:cs typeface="Times New Roman" pitchFamily="18" charset="0"/>
              </a:rPr>
              <a:t> Tin </a:t>
            </a:r>
            <a:r>
              <a:rPr lang="en-US" sz="11339" b="1" dirty="0" err="1">
                <a:latin typeface="+mj-lt"/>
                <a:cs typeface="Times New Roman" pitchFamily="18" charset="0"/>
              </a:rPr>
              <a:t>Mừng</a:t>
            </a:r>
            <a:r>
              <a:rPr lang="en-US" sz="11339" b="1" dirty="0">
                <a:latin typeface="+mj-lt"/>
                <a:cs typeface="Times New Roman" pitchFamily="18" charset="0"/>
              </a:rPr>
              <a:t>. 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99282" y="599986"/>
            <a:ext cx="17760669" cy="10154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0934" tIns="60468" rIns="120934" bIns="60468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/>
            <a:r>
              <a:rPr lang="en-US" sz="10866" b="1" dirty="0" err="1">
                <a:latin typeface="+mj-lt"/>
                <a:cs typeface="Times New Roman" pitchFamily="18" charset="0"/>
              </a:rPr>
              <a:t>Đây</a:t>
            </a:r>
            <a:r>
              <a:rPr lang="en-US" sz="10866" b="1" dirty="0">
                <a:latin typeface="+mj-lt"/>
                <a:cs typeface="Times New Roman" pitchFamily="18" charset="0"/>
              </a:rPr>
              <a:t> Tin </a:t>
            </a:r>
            <a:r>
              <a:rPr lang="en-US" sz="10866" b="1" dirty="0" err="1">
                <a:latin typeface="+mj-lt"/>
                <a:cs typeface="Times New Roman" pitchFamily="18" charset="0"/>
              </a:rPr>
              <a:t>Mừng</a:t>
            </a:r>
            <a:r>
              <a:rPr lang="en-US" sz="10866" b="1" dirty="0">
                <a:latin typeface="+mj-lt"/>
                <a:cs typeface="Times New Roman" pitchFamily="18" charset="0"/>
              </a:rPr>
              <a:t> </a:t>
            </a:r>
            <a:r>
              <a:rPr lang="en-US" sz="10866" b="1" dirty="0" err="1">
                <a:latin typeface="+mj-lt"/>
                <a:cs typeface="Times New Roman" pitchFamily="18" charset="0"/>
              </a:rPr>
              <a:t>khởi</a:t>
            </a:r>
            <a:r>
              <a:rPr lang="en-US" sz="10866" b="1" dirty="0">
                <a:latin typeface="+mj-lt"/>
                <a:cs typeface="Times New Roman" pitchFamily="18" charset="0"/>
              </a:rPr>
              <a:t> </a:t>
            </a:r>
            <a:r>
              <a:rPr lang="en-US" sz="10866" b="1" dirty="0" err="1">
                <a:latin typeface="+mj-lt"/>
                <a:cs typeface="Times New Roman" pitchFamily="18" charset="0"/>
              </a:rPr>
              <a:t>từ</a:t>
            </a:r>
            <a:r>
              <a:rPr lang="en-US" sz="10866" b="1" dirty="0">
                <a:latin typeface="+mj-lt"/>
                <a:cs typeface="Times New Roman" pitchFamily="18" charset="0"/>
              </a:rPr>
              <a:t> </a:t>
            </a:r>
            <a:r>
              <a:rPr lang="en-US" sz="10866" b="1" dirty="0" err="1">
                <a:latin typeface="+mj-lt"/>
                <a:cs typeface="Times New Roman" pitchFamily="18" charset="0"/>
              </a:rPr>
              <a:t>Thập</a:t>
            </a:r>
            <a:r>
              <a:rPr lang="en-US" sz="10866" b="1" dirty="0">
                <a:latin typeface="+mj-lt"/>
                <a:cs typeface="Times New Roman" pitchFamily="18" charset="0"/>
              </a:rPr>
              <a:t> </a:t>
            </a:r>
            <a:r>
              <a:rPr lang="en-US" sz="10866" b="1" dirty="0" err="1">
                <a:latin typeface="+mj-lt"/>
                <a:cs typeface="Times New Roman" pitchFamily="18" charset="0"/>
              </a:rPr>
              <a:t>Giá</a:t>
            </a:r>
            <a:r>
              <a:rPr lang="en-US" sz="10866" b="1" dirty="0">
                <a:latin typeface="+mj-lt"/>
                <a:cs typeface="Times New Roman" pitchFamily="18" charset="0"/>
              </a:rPr>
              <a:t>, </a:t>
            </a:r>
            <a:r>
              <a:rPr lang="en-US" sz="10866" b="1" dirty="0" err="1">
                <a:latin typeface="+mj-lt"/>
                <a:cs typeface="Times New Roman" pitchFamily="18" charset="0"/>
              </a:rPr>
              <a:t>đây</a:t>
            </a:r>
            <a:r>
              <a:rPr lang="en-US" sz="10866" b="1" dirty="0">
                <a:latin typeface="+mj-lt"/>
                <a:cs typeface="Times New Roman" pitchFamily="18" charset="0"/>
              </a:rPr>
              <a:t> Tin </a:t>
            </a:r>
            <a:r>
              <a:rPr lang="en-US" sz="10866" b="1" dirty="0" err="1">
                <a:latin typeface="+mj-lt"/>
                <a:cs typeface="Times New Roman" pitchFamily="18" charset="0"/>
              </a:rPr>
              <a:t>Mừng</a:t>
            </a:r>
            <a:r>
              <a:rPr lang="en-US" sz="10866" b="1" dirty="0">
                <a:latin typeface="+mj-lt"/>
                <a:cs typeface="Times New Roman" pitchFamily="18" charset="0"/>
              </a:rPr>
              <a:t> </a:t>
            </a:r>
            <a:r>
              <a:rPr lang="en-US" sz="10866" b="1" dirty="0" err="1">
                <a:latin typeface="+mj-lt"/>
                <a:cs typeface="Times New Roman" pitchFamily="18" charset="0"/>
              </a:rPr>
              <a:t>đem</a:t>
            </a:r>
            <a:r>
              <a:rPr lang="en-US" sz="10866" b="1" dirty="0">
                <a:latin typeface="+mj-lt"/>
                <a:cs typeface="Times New Roman" pitchFamily="18" charset="0"/>
              </a:rPr>
              <a:t> </a:t>
            </a:r>
            <a:r>
              <a:rPr lang="en-US" sz="10866" b="1" dirty="0" err="1">
                <a:latin typeface="+mj-lt"/>
                <a:cs typeface="Times New Roman" pitchFamily="18" charset="0"/>
              </a:rPr>
              <a:t>lại</a:t>
            </a:r>
            <a:r>
              <a:rPr lang="en-US" sz="10866" b="1" dirty="0">
                <a:latin typeface="+mj-lt"/>
                <a:cs typeface="Times New Roman" pitchFamily="18" charset="0"/>
              </a:rPr>
              <a:t> </a:t>
            </a:r>
            <a:r>
              <a:rPr lang="en-US" sz="10866" b="1" dirty="0" err="1">
                <a:latin typeface="+mj-lt"/>
                <a:cs typeface="Times New Roman" pitchFamily="18" charset="0"/>
              </a:rPr>
              <a:t>sự</a:t>
            </a:r>
            <a:r>
              <a:rPr lang="en-US" sz="10866" b="1" dirty="0">
                <a:latin typeface="+mj-lt"/>
                <a:cs typeface="Times New Roman" pitchFamily="18" charset="0"/>
              </a:rPr>
              <a:t> </a:t>
            </a:r>
            <a:r>
              <a:rPr lang="en-US" sz="10866" b="1" dirty="0" err="1">
                <a:latin typeface="+mj-lt"/>
                <a:cs typeface="Times New Roman" pitchFamily="18" charset="0"/>
              </a:rPr>
              <a:t>sống</a:t>
            </a:r>
            <a:r>
              <a:rPr lang="en-US" sz="10866" b="1" dirty="0">
                <a:latin typeface="+mj-lt"/>
                <a:cs typeface="Times New Roman" pitchFamily="18" charset="0"/>
              </a:rPr>
              <a:t>. </a:t>
            </a:r>
            <a:r>
              <a:rPr lang="en-US" sz="10866" b="1" dirty="0" err="1">
                <a:latin typeface="+mj-lt"/>
                <a:cs typeface="Times New Roman" pitchFamily="18" charset="0"/>
              </a:rPr>
              <a:t>Ngài</a:t>
            </a:r>
            <a:r>
              <a:rPr lang="en-US" sz="10866" b="1" dirty="0">
                <a:latin typeface="+mj-lt"/>
                <a:cs typeface="Times New Roman" pitchFamily="18" charset="0"/>
              </a:rPr>
              <a:t> </a:t>
            </a:r>
            <a:r>
              <a:rPr lang="en-US" sz="10866" b="1" dirty="0" err="1">
                <a:latin typeface="+mj-lt"/>
                <a:cs typeface="Times New Roman" pitchFamily="18" charset="0"/>
              </a:rPr>
              <a:t>gọi</a:t>
            </a:r>
            <a:r>
              <a:rPr lang="en-US" sz="10866" b="1" dirty="0">
                <a:latin typeface="+mj-lt"/>
                <a:cs typeface="Times New Roman" pitchFamily="18" charset="0"/>
              </a:rPr>
              <a:t> con </a:t>
            </a:r>
            <a:r>
              <a:rPr lang="en-US" sz="10866" b="1" dirty="0" err="1">
                <a:latin typeface="+mj-lt"/>
                <a:cs typeface="Times New Roman" pitchFamily="18" charset="0"/>
              </a:rPr>
              <a:t>cộng</a:t>
            </a:r>
            <a:r>
              <a:rPr lang="en-US" sz="10866" b="1" dirty="0">
                <a:latin typeface="+mj-lt"/>
                <a:cs typeface="Times New Roman" pitchFamily="18" charset="0"/>
              </a:rPr>
              <a:t> </a:t>
            </a:r>
            <a:r>
              <a:rPr lang="en-US" sz="10866" b="1" dirty="0" err="1">
                <a:latin typeface="+mj-lt"/>
                <a:cs typeface="Times New Roman" pitchFamily="18" charset="0"/>
              </a:rPr>
              <a:t>tác</a:t>
            </a:r>
            <a:r>
              <a:rPr lang="en-US" sz="10866" b="1" dirty="0">
                <a:latin typeface="+mj-lt"/>
                <a:cs typeface="Times New Roman" pitchFamily="18" charset="0"/>
              </a:rPr>
              <a:t> </a:t>
            </a:r>
            <a:r>
              <a:rPr lang="en-US" sz="10866" b="1" dirty="0" err="1">
                <a:latin typeface="+mj-lt"/>
                <a:cs typeface="Times New Roman" pitchFamily="18" charset="0"/>
              </a:rPr>
              <a:t>với</a:t>
            </a:r>
            <a:r>
              <a:rPr lang="en-US" sz="10866" b="1" dirty="0">
                <a:latin typeface="+mj-lt"/>
                <a:cs typeface="Times New Roman" pitchFamily="18" charset="0"/>
              </a:rPr>
              <a:t> </a:t>
            </a:r>
            <a:r>
              <a:rPr lang="en-US" sz="10866" b="1" dirty="0" err="1">
                <a:latin typeface="+mj-lt"/>
                <a:cs typeface="Times New Roman" pitchFamily="18" charset="0"/>
              </a:rPr>
              <a:t>Ngài</a:t>
            </a:r>
            <a:r>
              <a:rPr lang="en-US" sz="10866" b="1" dirty="0">
                <a:latin typeface="+mj-lt"/>
                <a:cs typeface="Times New Roman" pitchFamily="18" charset="0"/>
              </a:rPr>
              <a:t> </a:t>
            </a:r>
            <a:r>
              <a:rPr lang="en-US" sz="10866" b="1" dirty="0" err="1">
                <a:latin typeface="+mj-lt"/>
                <a:cs typeface="Times New Roman" pitchFamily="18" charset="0"/>
              </a:rPr>
              <a:t>để</a:t>
            </a:r>
            <a:r>
              <a:rPr lang="en-US" sz="10866" b="1" dirty="0">
                <a:latin typeface="+mj-lt"/>
                <a:cs typeface="Times New Roman" pitchFamily="18" charset="0"/>
              </a:rPr>
              <a:t> </a:t>
            </a:r>
            <a:r>
              <a:rPr lang="en-US" sz="10866" b="1" dirty="0" err="1">
                <a:latin typeface="+mj-lt"/>
                <a:cs typeface="Times New Roman" pitchFamily="18" charset="0"/>
              </a:rPr>
              <a:t>từ</a:t>
            </a:r>
            <a:r>
              <a:rPr lang="en-US" sz="10866" b="1" dirty="0">
                <a:latin typeface="+mj-lt"/>
                <a:cs typeface="Times New Roman" pitchFamily="18" charset="0"/>
              </a:rPr>
              <a:t> </a:t>
            </a:r>
            <a:r>
              <a:rPr lang="en-US" sz="10866" b="1" dirty="0" err="1">
                <a:latin typeface="+mj-lt"/>
                <a:cs typeface="Times New Roman" pitchFamily="18" charset="0"/>
              </a:rPr>
              <a:t>đây</a:t>
            </a:r>
            <a:r>
              <a:rPr lang="en-US" sz="10866" b="1" dirty="0">
                <a:latin typeface="+mj-lt"/>
                <a:cs typeface="Times New Roman" pitchFamily="18" charset="0"/>
              </a:rPr>
              <a:t> </a:t>
            </a:r>
            <a:r>
              <a:rPr lang="en-US" sz="10866" b="1" dirty="0" err="1">
                <a:latin typeface="+mj-lt"/>
                <a:cs typeface="Times New Roman" pitchFamily="18" charset="0"/>
              </a:rPr>
              <a:t>làm</a:t>
            </a:r>
            <a:r>
              <a:rPr lang="en-US" sz="10866" b="1" dirty="0">
                <a:latin typeface="+mj-lt"/>
                <a:cs typeface="Times New Roman" pitchFamily="18" charset="0"/>
              </a:rPr>
              <a:t> </a:t>
            </a:r>
            <a:r>
              <a:rPr lang="en-US" sz="10866" b="1" dirty="0" err="1">
                <a:latin typeface="+mj-lt"/>
                <a:cs typeface="Times New Roman" pitchFamily="18" charset="0"/>
              </a:rPr>
              <a:t>hồi</a:t>
            </a:r>
            <a:r>
              <a:rPr lang="en-US" sz="10866" b="1" dirty="0">
                <a:latin typeface="+mj-lt"/>
                <a:cs typeface="Times New Roman" pitchFamily="18" charset="0"/>
              </a:rPr>
              <a:t> </a:t>
            </a:r>
            <a:r>
              <a:rPr lang="en-US" sz="10866" b="1" dirty="0" err="1">
                <a:latin typeface="+mj-lt"/>
                <a:cs typeface="Times New Roman" pitchFamily="18" charset="0"/>
              </a:rPr>
              <a:t>sinh</a:t>
            </a:r>
            <a:r>
              <a:rPr lang="en-US" sz="10866" b="1" dirty="0">
                <a:latin typeface="+mj-lt"/>
                <a:cs typeface="Times New Roman" pitchFamily="18" charset="0"/>
              </a:rPr>
              <a:t> </a:t>
            </a:r>
            <a:r>
              <a:rPr lang="en-US" sz="10866" b="1" dirty="0" err="1">
                <a:latin typeface="+mj-lt"/>
                <a:cs typeface="Times New Roman" pitchFamily="18" charset="0"/>
              </a:rPr>
              <a:t>đất</a:t>
            </a:r>
            <a:r>
              <a:rPr lang="en-US" sz="10866" b="1" dirty="0">
                <a:latin typeface="+mj-lt"/>
                <a:cs typeface="Times New Roman" pitchFamily="18" charset="0"/>
              </a:rPr>
              <a:t> </a:t>
            </a:r>
            <a:r>
              <a:rPr lang="en-US" sz="10866" b="1" dirty="0" err="1">
                <a:latin typeface="+mj-lt"/>
                <a:cs typeface="Times New Roman" pitchFamily="18" charset="0"/>
              </a:rPr>
              <a:t>trời</a:t>
            </a:r>
            <a:r>
              <a:rPr lang="en-US" sz="10866" b="1" dirty="0">
                <a:latin typeface="+mj-lt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351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2" presetClass="entr" presetSubtype="4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2" presetClass="entr" presetSubtype="4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" grpId="1"/>
      <p:bldP spid="8" grpId="0"/>
      <p:bldP spid="8" grpId="1"/>
      <p:bldP spid="12" grpId="0"/>
      <p:bldP spid="12" grpId="1"/>
      <p:bldP spid="12" grpId="2"/>
      <p:bldP spid="12" grpId="3"/>
      <p:bldP spid="12" grpId="4"/>
      <p:bldP spid="12" grpId="5"/>
      <p:bldP spid="12" grpId="6"/>
      <p:bldP spid="12" grpId="7"/>
      <p:bldP spid="12" grpId="8"/>
      <p:bldP spid="12" grpId="9"/>
      <p:bldP spid="13" grpId="0"/>
      <p:bldP spid="13" grpId="1"/>
      <p:bldP spid="13" grpId="2"/>
      <p:bldP spid="13" grpId="3"/>
      <p:bldP spid="13" grpId="4"/>
      <p:bldP spid="13" grpId="5"/>
      <p:bldP spid="13" grpId="6"/>
      <p:bldP spid="13" grpId="7"/>
      <p:bldP spid="13" grpId="8"/>
      <p:bldP spid="13" grpId="9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447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447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1327</TotalTime>
  <Words>359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164A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Icare</dc:creator>
  <cp:lastModifiedBy>ANHBAO IT</cp:lastModifiedBy>
  <cp:revision>168</cp:revision>
  <dcterms:created xsi:type="dcterms:W3CDTF">2011-08-20T01:52:59Z</dcterms:created>
  <dcterms:modified xsi:type="dcterms:W3CDTF">2024-04-09T16:07:53Z</dcterms:modified>
</cp:coreProperties>
</file>