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7" r:id="rId3"/>
    <p:sldId id="258" r:id="rId4"/>
    <p:sldId id="261" r:id="rId5"/>
    <p:sldId id="260" r:id="rId6"/>
    <p:sldId id="262" r:id="rId7"/>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51" autoAdjust="0"/>
    <p:restoredTop sz="94660"/>
  </p:normalViewPr>
  <p:slideViewPr>
    <p:cSldViewPr>
      <p:cViewPr varScale="1">
        <p:scale>
          <a:sx n="66" d="100"/>
          <a:sy n="66" d="100"/>
        </p:scale>
        <p:origin x="108" y="354"/>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09/04/2024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57115" indent="0" algn="ctr">
              <a:buNone/>
              <a:defRPr/>
            </a:lvl2pPr>
            <a:lvl3pPr marL="914230" indent="0" algn="ctr">
              <a:buNone/>
              <a:defRPr/>
            </a:lvl3pPr>
            <a:lvl4pPr marL="1371344" indent="0" algn="ctr">
              <a:buNone/>
              <a:defRPr/>
            </a:lvl4pPr>
            <a:lvl5pPr marL="1828459" indent="0" algn="ctr">
              <a:buNone/>
              <a:defRPr/>
            </a:lvl5pPr>
            <a:lvl6pPr marL="2285573" indent="0" algn="ctr">
              <a:buNone/>
              <a:defRPr/>
            </a:lvl6pPr>
            <a:lvl7pPr marL="2742689" indent="0" algn="ctr">
              <a:buNone/>
              <a:defRPr/>
            </a:lvl7pPr>
            <a:lvl8pPr marL="3199802" indent="0" algn="ctr">
              <a:buNone/>
              <a:defRPr/>
            </a:lvl8pPr>
            <a:lvl9pPr marL="3656917"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2000"/>
            </a:lvl1pPr>
            <a:lvl2pPr marL="457115" indent="0">
              <a:buNone/>
              <a:defRPr sz="1799"/>
            </a:lvl2pPr>
            <a:lvl3pPr marL="914230" indent="0">
              <a:buNone/>
              <a:defRPr sz="1600"/>
            </a:lvl3pPr>
            <a:lvl4pPr marL="1371344" indent="0">
              <a:buNone/>
              <a:defRPr sz="1399"/>
            </a:lvl4pPr>
            <a:lvl5pPr marL="1828459" indent="0">
              <a:buNone/>
              <a:defRPr sz="1399"/>
            </a:lvl5pPr>
            <a:lvl6pPr marL="2285573" indent="0">
              <a:buNone/>
              <a:defRPr sz="1399"/>
            </a:lvl6pPr>
            <a:lvl7pPr marL="2742689" indent="0">
              <a:buNone/>
              <a:defRPr sz="1399"/>
            </a:lvl7pPr>
            <a:lvl8pPr marL="3199802" indent="0">
              <a:buNone/>
              <a:defRPr sz="1399"/>
            </a:lvl8pPr>
            <a:lvl9pPr marL="3656917" indent="0">
              <a:buNone/>
              <a:defRPr sz="1399"/>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800"/>
            </a:lvl1pPr>
            <a:lvl2pPr>
              <a:defRPr sz="2400"/>
            </a:lvl2pPr>
            <a:lvl3pPr>
              <a:defRPr sz="2000"/>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800"/>
            </a:lvl1pPr>
            <a:lvl2pPr>
              <a:defRPr sz="2400"/>
            </a:lvl2pPr>
            <a:lvl3pPr>
              <a:defRPr sz="2000"/>
            </a:lvl3pPr>
            <a:lvl4pPr>
              <a:defRPr sz="1799"/>
            </a:lvl4pPr>
            <a:lvl5pPr>
              <a:defRPr sz="1799"/>
            </a:lvl5pPr>
            <a:lvl6pPr>
              <a:defRPr sz="1799"/>
            </a:lvl6pPr>
            <a:lvl7pPr>
              <a:defRPr sz="1799"/>
            </a:lvl7pPr>
            <a:lvl8pPr>
              <a:defRPr sz="1799"/>
            </a:lvl8pPr>
            <a:lvl9pPr>
              <a:defRPr sz="1799"/>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400" b="1"/>
            </a:lvl1pPr>
            <a:lvl2pPr marL="457115" indent="0">
              <a:buNone/>
              <a:defRPr sz="2000" b="1"/>
            </a:lvl2pPr>
            <a:lvl3pPr marL="914230" indent="0">
              <a:buNone/>
              <a:defRPr sz="1799" b="1"/>
            </a:lvl3pPr>
            <a:lvl4pPr marL="1371344" indent="0">
              <a:buNone/>
              <a:defRPr sz="1600" b="1"/>
            </a:lvl4pPr>
            <a:lvl5pPr marL="1828459" indent="0">
              <a:buNone/>
              <a:defRPr sz="1600" b="1"/>
            </a:lvl5pPr>
            <a:lvl6pPr marL="2285573" indent="0">
              <a:buNone/>
              <a:defRPr sz="1600" b="1"/>
            </a:lvl6pPr>
            <a:lvl7pPr marL="2742689" indent="0">
              <a:buNone/>
              <a:defRPr sz="1600" b="1"/>
            </a:lvl7pPr>
            <a:lvl8pPr marL="3199802" indent="0">
              <a:buNone/>
              <a:defRPr sz="1600" b="1"/>
            </a:lvl8pPr>
            <a:lvl9pPr marL="3656917" indent="0">
              <a:buNone/>
              <a:defRPr sz="16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400"/>
            </a:lvl1pPr>
            <a:lvl2pPr>
              <a:defRPr sz="2000"/>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400" b="1"/>
            </a:lvl1pPr>
            <a:lvl2pPr marL="457115" indent="0">
              <a:buNone/>
              <a:defRPr sz="2000" b="1"/>
            </a:lvl2pPr>
            <a:lvl3pPr marL="914230" indent="0">
              <a:buNone/>
              <a:defRPr sz="1799" b="1"/>
            </a:lvl3pPr>
            <a:lvl4pPr marL="1371344" indent="0">
              <a:buNone/>
              <a:defRPr sz="1600" b="1"/>
            </a:lvl4pPr>
            <a:lvl5pPr marL="1828459" indent="0">
              <a:buNone/>
              <a:defRPr sz="1600" b="1"/>
            </a:lvl5pPr>
            <a:lvl6pPr marL="2285573" indent="0">
              <a:buNone/>
              <a:defRPr sz="1600" b="1"/>
            </a:lvl6pPr>
            <a:lvl7pPr marL="2742689" indent="0">
              <a:buNone/>
              <a:defRPr sz="1600" b="1"/>
            </a:lvl7pPr>
            <a:lvl8pPr marL="3199802" indent="0">
              <a:buNone/>
              <a:defRPr sz="1600" b="1"/>
            </a:lvl8pPr>
            <a:lvl9pPr marL="3656917" indent="0">
              <a:buNone/>
              <a:defRPr sz="16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400"/>
            </a:lvl1pPr>
            <a:lvl2pPr>
              <a:defRPr sz="2000"/>
            </a:lvl2pPr>
            <a:lvl3pPr>
              <a:defRPr sz="1799"/>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99"/>
            </a:lvl1pPr>
            <a:lvl2pPr marL="457115" indent="0">
              <a:buNone/>
              <a:defRPr sz="1200"/>
            </a:lvl2pPr>
            <a:lvl3pPr marL="914230" indent="0">
              <a:buNone/>
              <a:defRPr sz="999"/>
            </a:lvl3pPr>
            <a:lvl4pPr marL="1371344" indent="0">
              <a:buNone/>
              <a:defRPr sz="900"/>
            </a:lvl4pPr>
            <a:lvl5pPr marL="1828459" indent="0">
              <a:buNone/>
              <a:defRPr sz="900"/>
            </a:lvl5pPr>
            <a:lvl6pPr marL="2285573" indent="0">
              <a:buNone/>
              <a:defRPr sz="900"/>
            </a:lvl6pPr>
            <a:lvl7pPr marL="2742689" indent="0">
              <a:buNone/>
              <a:defRPr sz="900"/>
            </a:lvl7pPr>
            <a:lvl8pPr marL="3199802" indent="0">
              <a:buNone/>
              <a:defRPr sz="900"/>
            </a:lvl8pPr>
            <a:lvl9pPr marL="3656917"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200"/>
            </a:lvl1pPr>
            <a:lvl2pPr marL="457115" indent="0">
              <a:buNone/>
              <a:defRPr sz="2800"/>
            </a:lvl2pPr>
            <a:lvl3pPr marL="914230" indent="0">
              <a:buNone/>
              <a:defRPr sz="2400"/>
            </a:lvl3pPr>
            <a:lvl4pPr marL="1371344" indent="0">
              <a:buNone/>
              <a:defRPr sz="2000"/>
            </a:lvl4pPr>
            <a:lvl5pPr marL="1828459" indent="0">
              <a:buNone/>
              <a:defRPr sz="2000"/>
            </a:lvl5pPr>
            <a:lvl6pPr marL="2285573" indent="0">
              <a:buNone/>
              <a:defRPr sz="2000"/>
            </a:lvl6pPr>
            <a:lvl7pPr marL="2742689" indent="0">
              <a:buNone/>
              <a:defRPr sz="2000"/>
            </a:lvl7pPr>
            <a:lvl8pPr marL="3199802" indent="0">
              <a:buNone/>
              <a:defRPr sz="2000"/>
            </a:lvl8pPr>
            <a:lvl9pPr marL="3656917" indent="0">
              <a:buNone/>
              <a:defRPr sz="2000"/>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99"/>
            </a:lvl1pPr>
            <a:lvl2pPr marL="457115" indent="0">
              <a:buNone/>
              <a:defRPr sz="1200"/>
            </a:lvl2pPr>
            <a:lvl3pPr marL="914230" indent="0">
              <a:buNone/>
              <a:defRPr sz="999"/>
            </a:lvl3pPr>
            <a:lvl4pPr marL="1371344" indent="0">
              <a:buNone/>
              <a:defRPr sz="900"/>
            </a:lvl4pPr>
            <a:lvl5pPr marL="1828459" indent="0">
              <a:buNone/>
              <a:defRPr sz="900"/>
            </a:lvl5pPr>
            <a:lvl6pPr marL="2285573" indent="0">
              <a:buNone/>
              <a:defRPr sz="900"/>
            </a:lvl6pPr>
            <a:lvl7pPr marL="2742689" indent="0">
              <a:buNone/>
              <a:defRPr sz="900"/>
            </a:lvl7pPr>
            <a:lvl8pPr marL="3199802" indent="0">
              <a:buNone/>
              <a:defRPr sz="900"/>
            </a:lvl8pPr>
            <a:lvl9pPr marL="3656917"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447530" eaLnBrk="1" hangingPunct="1">
              <a:defRPr sz="2199">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447530" eaLnBrk="1" hangingPunct="1">
              <a:defRPr sz="2199">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447530" eaLnBrk="1" hangingPunct="1">
              <a:defRPr sz="2199"/>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445968" rtl="0" eaLnBrk="0" fontAlgn="base" hangingPunct="0">
        <a:spcBef>
          <a:spcPct val="0"/>
        </a:spcBef>
        <a:spcAft>
          <a:spcPct val="0"/>
        </a:spcAft>
        <a:defRPr sz="6999">
          <a:solidFill>
            <a:schemeClr val="tx2"/>
          </a:solidFill>
          <a:latin typeface="+mj-lt"/>
          <a:ea typeface="+mj-ea"/>
          <a:cs typeface="+mj-cs"/>
        </a:defRPr>
      </a:lvl1pPr>
      <a:lvl2pPr algn="ctr" defTabSz="1445968" rtl="0" eaLnBrk="0" fontAlgn="base" hangingPunct="0">
        <a:spcBef>
          <a:spcPct val="0"/>
        </a:spcBef>
        <a:spcAft>
          <a:spcPct val="0"/>
        </a:spcAft>
        <a:defRPr sz="6999">
          <a:solidFill>
            <a:schemeClr val="tx2"/>
          </a:solidFill>
          <a:latin typeface="Arial" charset="0"/>
        </a:defRPr>
      </a:lvl2pPr>
      <a:lvl3pPr algn="ctr" defTabSz="1445968" rtl="0" eaLnBrk="0" fontAlgn="base" hangingPunct="0">
        <a:spcBef>
          <a:spcPct val="0"/>
        </a:spcBef>
        <a:spcAft>
          <a:spcPct val="0"/>
        </a:spcAft>
        <a:defRPr sz="6999">
          <a:solidFill>
            <a:schemeClr val="tx2"/>
          </a:solidFill>
          <a:latin typeface="Arial" charset="0"/>
        </a:defRPr>
      </a:lvl3pPr>
      <a:lvl4pPr algn="ctr" defTabSz="1445968" rtl="0" eaLnBrk="0" fontAlgn="base" hangingPunct="0">
        <a:spcBef>
          <a:spcPct val="0"/>
        </a:spcBef>
        <a:spcAft>
          <a:spcPct val="0"/>
        </a:spcAft>
        <a:defRPr sz="6999">
          <a:solidFill>
            <a:schemeClr val="tx2"/>
          </a:solidFill>
          <a:latin typeface="Arial" charset="0"/>
        </a:defRPr>
      </a:lvl4pPr>
      <a:lvl5pPr algn="ctr" defTabSz="1445968" rtl="0" eaLnBrk="0" fontAlgn="base" hangingPunct="0">
        <a:spcBef>
          <a:spcPct val="0"/>
        </a:spcBef>
        <a:spcAft>
          <a:spcPct val="0"/>
        </a:spcAft>
        <a:defRPr sz="6999">
          <a:solidFill>
            <a:schemeClr val="tx2"/>
          </a:solidFill>
          <a:latin typeface="Arial" charset="0"/>
        </a:defRPr>
      </a:lvl5pPr>
      <a:lvl6pPr marL="457115" algn="ctr" defTabSz="1447530" rtl="0" fontAlgn="base">
        <a:spcBef>
          <a:spcPct val="0"/>
        </a:spcBef>
        <a:spcAft>
          <a:spcPct val="0"/>
        </a:spcAft>
        <a:defRPr sz="6999">
          <a:solidFill>
            <a:schemeClr val="tx2"/>
          </a:solidFill>
          <a:latin typeface="Arial" charset="0"/>
        </a:defRPr>
      </a:lvl6pPr>
      <a:lvl7pPr marL="914230" algn="ctr" defTabSz="1447530" rtl="0" fontAlgn="base">
        <a:spcBef>
          <a:spcPct val="0"/>
        </a:spcBef>
        <a:spcAft>
          <a:spcPct val="0"/>
        </a:spcAft>
        <a:defRPr sz="6999">
          <a:solidFill>
            <a:schemeClr val="tx2"/>
          </a:solidFill>
          <a:latin typeface="Arial" charset="0"/>
        </a:defRPr>
      </a:lvl7pPr>
      <a:lvl8pPr marL="1371344" algn="ctr" defTabSz="1447530" rtl="0" fontAlgn="base">
        <a:spcBef>
          <a:spcPct val="0"/>
        </a:spcBef>
        <a:spcAft>
          <a:spcPct val="0"/>
        </a:spcAft>
        <a:defRPr sz="6999">
          <a:solidFill>
            <a:schemeClr val="tx2"/>
          </a:solidFill>
          <a:latin typeface="Arial" charset="0"/>
        </a:defRPr>
      </a:lvl8pPr>
      <a:lvl9pPr marL="1828459" algn="ctr" defTabSz="1447530" rtl="0" fontAlgn="base">
        <a:spcBef>
          <a:spcPct val="0"/>
        </a:spcBef>
        <a:spcAft>
          <a:spcPct val="0"/>
        </a:spcAft>
        <a:defRPr sz="6999">
          <a:solidFill>
            <a:schemeClr val="tx2"/>
          </a:solidFill>
          <a:latin typeface="Arial" charset="0"/>
        </a:defRPr>
      </a:lvl9pPr>
    </p:titleStyle>
    <p:bodyStyle>
      <a:lvl1pPr marL="541246" indent="-541246" algn="l" defTabSz="1445968" rtl="0" eaLnBrk="0" fontAlgn="base" hangingPunct="0">
        <a:spcBef>
          <a:spcPct val="20000"/>
        </a:spcBef>
        <a:spcAft>
          <a:spcPct val="0"/>
        </a:spcAft>
        <a:buChar char="•"/>
        <a:defRPr sz="5099">
          <a:solidFill>
            <a:schemeClr val="tx1"/>
          </a:solidFill>
          <a:latin typeface="+mn-lt"/>
          <a:ea typeface="+mn-ea"/>
          <a:cs typeface="+mn-cs"/>
        </a:defRPr>
      </a:lvl1pPr>
      <a:lvl2pPr marL="1174552" indent="-450774" algn="l" defTabSz="1445968" rtl="0" eaLnBrk="0" fontAlgn="base" hangingPunct="0">
        <a:spcBef>
          <a:spcPct val="20000"/>
        </a:spcBef>
        <a:spcAft>
          <a:spcPct val="0"/>
        </a:spcAft>
        <a:buChar char="–"/>
        <a:defRPr sz="4400">
          <a:solidFill>
            <a:schemeClr val="tx1"/>
          </a:solidFill>
          <a:latin typeface="+mn-lt"/>
        </a:defRPr>
      </a:lvl2pPr>
      <a:lvl3pPr marL="1807857" indent="-360302" algn="l" defTabSz="1445968" rtl="0" eaLnBrk="0" fontAlgn="base" hangingPunct="0">
        <a:spcBef>
          <a:spcPct val="20000"/>
        </a:spcBef>
        <a:spcAft>
          <a:spcPct val="0"/>
        </a:spcAft>
        <a:buChar char="•"/>
        <a:defRPr sz="3799">
          <a:solidFill>
            <a:schemeClr val="tx1"/>
          </a:solidFill>
          <a:latin typeface="+mn-lt"/>
        </a:defRPr>
      </a:lvl3pPr>
      <a:lvl4pPr marL="2530047" indent="-358715" algn="l" defTabSz="1445968" rtl="0" eaLnBrk="0" fontAlgn="base" hangingPunct="0">
        <a:spcBef>
          <a:spcPct val="20000"/>
        </a:spcBef>
        <a:spcAft>
          <a:spcPct val="0"/>
        </a:spcAft>
        <a:buChar char="–"/>
        <a:defRPr sz="3200">
          <a:solidFill>
            <a:schemeClr val="tx1"/>
          </a:solidFill>
          <a:latin typeface="+mn-lt"/>
        </a:defRPr>
      </a:lvl4pPr>
      <a:lvl5pPr marL="3253824" indent="-360302" algn="l" defTabSz="1445968" rtl="0" eaLnBrk="0" fontAlgn="base" hangingPunct="0">
        <a:spcBef>
          <a:spcPct val="20000"/>
        </a:spcBef>
        <a:spcAft>
          <a:spcPct val="0"/>
        </a:spcAft>
        <a:buChar char="»"/>
        <a:defRPr sz="3200">
          <a:solidFill>
            <a:schemeClr val="tx1"/>
          </a:solidFill>
          <a:latin typeface="+mn-lt"/>
        </a:defRPr>
      </a:lvl5pPr>
      <a:lvl6pPr marL="3712470" indent="-361882" algn="l" defTabSz="1447530" rtl="0" fontAlgn="base">
        <a:spcBef>
          <a:spcPct val="20000"/>
        </a:spcBef>
        <a:spcAft>
          <a:spcPct val="0"/>
        </a:spcAft>
        <a:buChar char="»"/>
        <a:defRPr sz="3200">
          <a:solidFill>
            <a:schemeClr val="tx1"/>
          </a:solidFill>
          <a:latin typeface="+mn-lt"/>
        </a:defRPr>
      </a:lvl6pPr>
      <a:lvl7pPr marL="4169585" indent="-361882" algn="l" defTabSz="1447530" rtl="0" fontAlgn="base">
        <a:spcBef>
          <a:spcPct val="20000"/>
        </a:spcBef>
        <a:spcAft>
          <a:spcPct val="0"/>
        </a:spcAft>
        <a:buChar char="»"/>
        <a:defRPr sz="3200">
          <a:solidFill>
            <a:schemeClr val="tx1"/>
          </a:solidFill>
          <a:latin typeface="+mn-lt"/>
        </a:defRPr>
      </a:lvl7pPr>
      <a:lvl8pPr marL="4626701" indent="-361882" algn="l" defTabSz="1447530" rtl="0" fontAlgn="base">
        <a:spcBef>
          <a:spcPct val="20000"/>
        </a:spcBef>
        <a:spcAft>
          <a:spcPct val="0"/>
        </a:spcAft>
        <a:buChar char="»"/>
        <a:defRPr sz="3200">
          <a:solidFill>
            <a:schemeClr val="tx1"/>
          </a:solidFill>
          <a:latin typeface="+mn-lt"/>
        </a:defRPr>
      </a:lvl8pPr>
      <a:lvl9pPr marL="5083815" indent="-361882" algn="l" defTabSz="1447530" rtl="0" fontAlgn="base">
        <a:spcBef>
          <a:spcPct val="20000"/>
        </a:spcBef>
        <a:spcAft>
          <a:spcPct val="0"/>
        </a:spcAft>
        <a:buChar char="»"/>
        <a:defRPr sz="3200">
          <a:solidFill>
            <a:schemeClr val="tx1"/>
          </a:solidFill>
          <a:latin typeface="+mn-lt"/>
        </a:defRPr>
      </a:lvl9pPr>
    </p:bodyStyle>
    <p:otherStyle>
      <a:defPPr>
        <a:defRPr lang="en-US"/>
      </a:defPPr>
      <a:lvl1pPr marL="0" algn="l" defTabSz="914230" rtl="0" eaLnBrk="1" latinLnBrk="0" hangingPunct="1">
        <a:defRPr sz="1799" kern="1200">
          <a:solidFill>
            <a:schemeClr val="tx1"/>
          </a:solidFill>
          <a:latin typeface="+mn-lt"/>
          <a:ea typeface="+mn-ea"/>
          <a:cs typeface="+mn-cs"/>
        </a:defRPr>
      </a:lvl1pPr>
      <a:lvl2pPr marL="457115" algn="l" defTabSz="914230" rtl="0" eaLnBrk="1" latinLnBrk="0" hangingPunct="1">
        <a:defRPr sz="1799" kern="1200">
          <a:solidFill>
            <a:schemeClr val="tx1"/>
          </a:solidFill>
          <a:latin typeface="+mn-lt"/>
          <a:ea typeface="+mn-ea"/>
          <a:cs typeface="+mn-cs"/>
        </a:defRPr>
      </a:lvl2pPr>
      <a:lvl3pPr marL="914230" algn="l" defTabSz="914230" rtl="0" eaLnBrk="1" latinLnBrk="0" hangingPunct="1">
        <a:defRPr sz="1799" kern="1200">
          <a:solidFill>
            <a:schemeClr val="tx1"/>
          </a:solidFill>
          <a:latin typeface="+mn-lt"/>
          <a:ea typeface="+mn-ea"/>
          <a:cs typeface="+mn-cs"/>
        </a:defRPr>
      </a:lvl3pPr>
      <a:lvl4pPr marL="1371344" algn="l" defTabSz="914230" rtl="0" eaLnBrk="1" latinLnBrk="0" hangingPunct="1">
        <a:defRPr sz="1799" kern="1200">
          <a:solidFill>
            <a:schemeClr val="tx1"/>
          </a:solidFill>
          <a:latin typeface="+mn-lt"/>
          <a:ea typeface="+mn-ea"/>
          <a:cs typeface="+mn-cs"/>
        </a:defRPr>
      </a:lvl4pPr>
      <a:lvl5pPr marL="1828459" algn="l" defTabSz="914230" rtl="0" eaLnBrk="1" latinLnBrk="0" hangingPunct="1">
        <a:defRPr sz="1799" kern="1200">
          <a:solidFill>
            <a:schemeClr val="tx1"/>
          </a:solidFill>
          <a:latin typeface="+mn-lt"/>
          <a:ea typeface="+mn-ea"/>
          <a:cs typeface="+mn-cs"/>
        </a:defRPr>
      </a:lvl5pPr>
      <a:lvl6pPr marL="2285573" algn="l" defTabSz="914230" rtl="0" eaLnBrk="1" latinLnBrk="0" hangingPunct="1">
        <a:defRPr sz="1799" kern="1200">
          <a:solidFill>
            <a:schemeClr val="tx1"/>
          </a:solidFill>
          <a:latin typeface="+mn-lt"/>
          <a:ea typeface="+mn-ea"/>
          <a:cs typeface="+mn-cs"/>
        </a:defRPr>
      </a:lvl6pPr>
      <a:lvl7pPr marL="2742689" algn="l" defTabSz="914230" rtl="0" eaLnBrk="1" latinLnBrk="0" hangingPunct="1">
        <a:defRPr sz="1799" kern="1200">
          <a:solidFill>
            <a:schemeClr val="tx1"/>
          </a:solidFill>
          <a:latin typeface="+mn-lt"/>
          <a:ea typeface="+mn-ea"/>
          <a:cs typeface="+mn-cs"/>
        </a:defRPr>
      </a:lvl7pPr>
      <a:lvl8pPr marL="3199802" algn="l" defTabSz="914230" rtl="0" eaLnBrk="1" latinLnBrk="0" hangingPunct="1">
        <a:defRPr sz="1799" kern="1200">
          <a:solidFill>
            <a:schemeClr val="tx1"/>
          </a:solidFill>
          <a:latin typeface="+mn-lt"/>
          <a:ea typeface="+mn-ea"/>
          <a:cs typeface="+mn-cs"/>
        </a:defRPr>
      </a:lvl8pPr>
      <a:lvl9pPr marL="3656917" algn="l" defTabSz="914230" rtl="0" eaLnBrk="1" latinLnBrk="0" hangingPunct="1">
        <a:defRPr sz="17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462679" y="-86519"/>
            <a:ext cx="16201479" cy="693896"/>
          </a:xfrm>
        </p:spPr>
        <p:txBody>
          <a:bodyPr/>
          <a:lstStyle/>
          <a:p>
            <a:r>
              <a:rPr lang="en-US" sz="3000" b="1"/>
              <a:t>TÌNH </a:t>
            </a:r>
            <a:r>
              <a:rPr lang="en-US" sz="3000" b="1" dirty="0"/>
              <a:t>CA </a:t>
            </a:r>
            <a:r>
              <a:rPr lang="en-US" sz="3000" b="1" dirty="0" err="1"/>
              <a:t>VÔ</a:t>
            </a:r>
            <a:r>
              <a:rPr lang="en-US" sz="3000" b="1" dirty="0"/>
              <a:t> </a:t>
            </a:r>
            <a:r>
              <a:rPr lang="en-US" sz="3000" b="1" dirty="0" err="1"/>
              <a:t>TẬN</a:t>
            </a:r>
            <a:endParaRPr lang="en-US" altLang="vi-VN" sz="3000" b="1" dirty="0"/>
          </a:p>
        </p:txBody>
      </p:sp>
      <p:sp>
        <p:nvSpPr>
          <p:cNvPr id="19459" name="Content Placeholder 2"/>
          <p:cNvSpPr>
            <a:spLocks noGrp="1"/>
          </p:cNvSpPr>
          <p:nvPr>
            <p:ph idx="1"/>
          </p:nvPr>
        </p:nvSpPr>
        <p:spPr>
          <a:xfrm>
            <a:off x="531813" y="446881"/>
            <a:ext cx="18211800" cy="9322560"/>
          </a:xfrm>
        </p:spPr>
        <p:txBody>
          <a:bodyPr/>
          <a:lstStyle/>
          <a:p>
            <a:pPr marL="0" indent="0" algn="just">
              <a:buNone/>
            </a:pPr>
            <a:r>
              <a:rPr lang="vi-VN" sz="8700" b="1" dirty="0"/>
              <a:t>1. Tình Ngài như mạch sống chan chứa thắm thiết như dòng sông rộng lớn bát ngát biển đông. Tình Ngài cao thật cao như núi chất ngất tầng mây, cho con say sưa niềm vui mới, trong tay Ngài êm ái luôn bao bọc con mãi.</a:t>
            </a:r>
            <a:endParaRPr lang="en-US" altLang="vi-VN" sz="8700" b="1" dirty="0"/>
          </a:p>
        </p:txBody>
      </p:sp>
    </p:spTree>
    <p:extLst>
      <p:ext uri="{BB962C8B-B14F-4D97-AF65-F5344CB8AC3E}">
        <p14:creationId xmlns:p14="http://schemas.microsoft.com/office/powerpoint/2010/main" val="2655173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462679" y="-86519"/>
            <a:ext cx="16201479" cy="693896"/>
          </a:xfrm>
        </p:spPr>
        <p:txBody>
          <a:bodyPr/>
          <a:lstStyle/>
          <a:p>
            <a:r>
              <a:rPr lang="en-US" sz="3000" b="1"/>
              <a:t>TÌNH </a:t>
            </a:r>
            <a:r>
              <a:rPr lang="en-US" sz="3000" b="1" dirty="0"/>
              <a:t>CA </a:t>
            </a:r>
            <a:r>
              <a:rPr lang="en-US" sz="3000" b="1" dirty="0" err="1"/>
              <a:t>VÔ</a:t>
            </a:r>
            <a:r>
              <a:rPr lang="en-US" sz="3000" b="1" dirty="0"/>
              <a:t> </a:t>
            </a:r>
            <a:r>
              <a:rPr lang="en-US" sz="3000" b="1" dirty="0" err="1"/>
              <a:t>TẬN</a:t>
            </a:r>
            <a:endParaRPr lang="en-US" altLang="vi-VN" sz="3000" b="1" dirty="0"/>
          </a:p>
        </p:txBody>
      </p:sp>
      <p:sp>
        <p:nvSpPr>
          <p:cNvPr id="19459" name="Content Placeholder 2"/>
          <p:cNvSpPr>
            <a:spLocks noGrp="1"/>
          </p:cNvSpPr>
          <p:nvPr>
            <p:ph idx="1"/>
          </p:nvPr>
        </p:nvSpPr>
        <p:spPr>
          <a:xfrm>
            <a:off x="455613" y="599281"/>
            <a:ext cx="18288000" cy="9322560"/>
          </a:xfrm>
        </p:spPr>
        <p:txBody>
          <a:bodyPr/>
          <a:lstStyle/>
          <a:p>
            <a:pPr marL="0" indent="0" algn="just">
              <a:buNone/>
            </a:pPr>
            <a:r>
              <a:rPr lang="vi-VN" sz="10000" b="1" dirty="0"/>
              <a:t>ÐK: Xin cho con một trái tim nồng say, xin cho con tình mến chẳng phai. Ngay trong hôm nay, hay trong tương lai, mến Chúa mãi chẳng phai, mến Chúa chẳng đổi thay.</a:t>
            </a:r>
            <a:endParaRPr lang="en-US" altLang="vi-VN" sz="10000" b="1" dirty="0"/>
          </a:p>
        </p:txBody>
      </p:sp>
    </p:spTree>
    <p:extLst>
      <p:ext uri="{BB962C8B-B14F-4D97-AF65-F5344CB8AC3E}">
        <p14:creationId xmlns:p14="http://schemas.microsoft.com/office/powerpoint/2010/main" val="955908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462679" y="-86519"/>
            <a:ext cx="16201479" cy="693896"/>
          </a:xfrm>
        </p:spPr>
        <p:txBody>
          <a:bodyPr/>
          <a:lstStyle/>
          <a:p>
            <a:r>
              <a:rPr lang="en-US" sz="3000" b="1"/>
              <a:t>TÌNH </a:t>
            </a:r>
            <a:r>
              <a:rPr lang="en-US" sz="3000" b="1" dirty="0"/>
              <a:t>CA </a:t>
            </a:r>
            <a:r>
              <a:rPr lang="en-US" sz="3000" b="1" dirty="0" err="1"/>
              <a:t>VÔ</a:t>
            </a:r>
            <a:r>
              <a:rPr lang="en-US" sz="3000" b="1" dirty="0"/>
              <a:t> </a:t>
            </a:r>
            <a:r>
              <a:rPr lang="en-US" sz="3000" b="1" dirty="0" err="1"/>
              <a:t>TẬN</a:t>
            </a:r>
            <a:endParaRPr lang="en-US" altLang="vi-VN" sz="3000" b="1" dirty="0"/>
          </a:p>
        </p:txBody>
      </p:sp>
      <p:sp>
        <p:nvSpPr>
          <p:cNvPr id="19459" name="Content Placeholder 2"/>
          <p:cNvSpPr>
            <a:spLocks noGrp="1"/>
          </p:cNvSpPr>
          <p:nvPr>
            <p:ph idx="1"/>
          </p:nvPr>
        </p:nvSpPr>
        <p:spPr>
          <a:xfrm>
            <a:off x="455611" y="446881"/>
            <a:ext cx="18288001" cy="9322560"/>
          </a:xfrm>
        </p:spPr>
        <p:txBody>
          <a:bodyPr/>
          <a:lstStyle/>
          <a:p>
            <a:pPr marL="0" indent="0" algn="just">
              <a:buNone/>
            </a:pPr>
            <a:r>
              <a:rPr lang="vi-VN" sz="9600" b="1" dirty="0"/>
              <a:t>2. Tình Ngài như mặt đất tươi tốt bát ngát rừng xanh như gió quyến trời thanh. Tình Ngài bao bọc con như tiếng hát mẹ ru, vòng tay yêu thương Ngài như mơ, ôm con lạc bơ vơ, môi say niềm nhung nhớ.</a:t>
            </a:r>
            <a:endParaRPr lang="en-US" altLang="vi-VN" sz="9600" b="1" dirty="0"/>
          </a:p>
        </p:txBody>
      </p:sp>
    </p:spTree>
    <p:extLst>
      <p:ext uri="{BB962C8B-B14F-4D97-AF65-F5344CB8AC3E}">
        <p14:creationId xmlns:p14="http://schemas.microsoft.com/office/powerpoint/2010/main" val="41174330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462679" y="-86519"/>
            <a:ext cx="16201479" cy="693896"/>
          </a:xfrm>
        </p:spPr>
        <p:txBody>
          <a:bodyPr/>
          <a:lstStyle/>
          <a:p>
            <a:r>
              <a:rPr lang="en-US" sz="3000" b="1"/>
              <a:t>TÌNH </a:t>
            </a:r>
            <a:r>
              <a:rPr lang="en-US" sz="3000" b="1" dirty="0"/>
              <a:t>CA </a:t>
            </a:r>
            <a:r>
              <a:rPr lang="en-US" sz="3000" b="1" dirty="0" err="1"/>
              <a:t>VÔ</a:t>
            </a:r>
            <a:r>
              <a:rPr lang="en-US" sz="3000" b="1" dirty="0"/>
              <a:t> </a:t>
            </a:r>
            <a:r>
              <a:rPr lang="en-US" sz="3000" b="1" dirty="0" err="1"/>
              <a:t>TẬN</a:t>
            </a:r>
            <a:endParaRPr lang="en-US" altLang="vi-VN" sz="3000" b="1" dirty="0"/>
          </a:p>
        </p:txBody>
      </p:sp>
      <p:sp>
        <p:nvSpPr>
          <p:cNvPr id="19459" name="Content Placeholder 2"/>
          <p:cNvSpPr>
            <a:spLocks noGrp="1"/>
          </p:cNvSpPr>
          <p:nvPr>
            <p:ph idx="1"/>
          </p:nvPr>
        </p:nvSpPr>
        <p:spPr>
          <a:xfrm>
            <a:off x="455613" y="599281"/>
            <a:ext cx="18288000" cy="9322560"/>
          </a:xfrm>
        </p:spPr>
        <p:txBody>
          <a:bodyPr/>
          <a:lstStyle/>
          <a:p>
            <a:pPr marL="0" indent="0" algn="just">
              <a:buNone/>
            </a:pPr>
            <a:r>
              <a:rPr lang="vi-VN" sz="10000" b="1" dirty="0"/>
              <a:t>ÐK: Xin cho con một trái tim nồng say, xin cho con tình mến chẳng phai. Ngay trong hôm nay, hay trong tương lai, mến Chúa mãi chẳng phai, mến Chúa chẳng đổi thay.</a:t>
            </a:r>
            <a:endParaRPr lang="en-US" altLang="vi-VN" sz="10000" b="1" dirty="0"/>
          </a:p>
        </p:txBody>
      </p:sp>
    </p:spTree>
    <p:extLst>
      <p:ext uri="{BB962C8B-B14F-4D97-AF65-F5344CB8AC3E}">
        <p14:creationId xmlns:p14="http://schemas.microsoft.com/office/powerpoint/2010/main" val="2113620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462679" y="-86519"/>
            <a:ext cx="16201479" cy="693896"/>
          </a:xfrm>
        </p:spPr>
        <p:txBody>
          <a:bodyPr/>
          <a:lstStyle/>
          <a:p>
            <a:r>
              <a:rPr lang="en-US" sz="3000" b="1"/>
              <a:t>TÌNH </a:t>
            </a:r>
            <a:r>
              <a:rPr lang="en-US" sz="3000" b="1" dirty="0"/>
              <a:t>CA </a:t>
            </a:r>
            <a:r>
              <a:rPr lang="en-US" sz="3000" b="1" dirty="0" err="1"/>
              <a:t>VÔ</a:t>
            </a:r>
            <a:r>
              <a:rPr lang="en-US" sz="3000" b="1" dirty="0"/>
              <a:t> </a:t>
            </a:r>
            <a:r>
              <a:rPr lang="en-US" sz="3000" b="1" dirty="0" err="1"/>
              <a:t>TẬN</a:t>
            </a:r>
            <a:endParaRPr lang="en-US" altLang="vi-VN" sz="3000" b="1" dirty="0"/>
          </a:p>
        </p:txBody>
      </p:sp>
      <p:sp>
        <p:nvSpPr>
          <p:cNvPr id="19459" name="Content Placeholder 2"/>
          <p:cNvSpPr>
            <a:spLocks noGrp="1"/>
          </p:cNvSpPr>
          <p:nvPr>
            <p:ph idx="1"/>
          </p:nvPr>
        </p:nvSpPr>
        <p:spPr>
          <a:xfrm>
            <a:off x="379413" y="370681"/>
            <a:ext cx="18440400" cy="9322560"/>
          </a:xfrm>
        </p:spPr>
        <p:txBody>
          <a:bodyPr/>
          <a:lstStyle/>
          <a:p>
            <a:pPr marL="0" indent="0" algn="just">
              <a:buNone/>
            </a:pPr>
            <a:r>
              <a:rPr lang="vi-VN" sz="9600" b="1" dirty="0"/>
              <a:t>3. Tình Ngài như là suối chan chứa mãi mãi chẳng thôi, yêu mãi chẳng hề nguôi. Tình Ngài như là trăng soi bước lữ khách lầm than, lê bước trong đêm mù cô đơn, đôi tay Ngài săn đón theo con từng năm tháng.</a:t>
            </a:r>
            <a:endParaRPr lang="en-US" altLang="vi-VN" sz="9600" b="1" dirty="0"/>
          </a:p>
        </p:txBody>
      </p:sp>
    </p:spTree>
    <p:extLst>
      <p:ext uri="{BB962C8B-B14F-4D97-AF65-F5344CB8AC3E}">
        <p14:creationId xmlns:p14="http://schemas.microsoft.com/office/powerpoint/2010/main" val="3834060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462679" y="-86519"/>
            <a:ext cx="16201479" cy="693896"/>
          </a:xfrm>
        </p:spPr>
        <p:txBody>
          <a:bodyPr/>
          <a:lstStyle/>
          <a:p>
            <a:r>
              <a:rPr lang="en-US" sz="3000" b="1"/>
              <a:t>TÌNH </a:t>
            </a:r>
            <a:r>
              <a:rPr lang="en-US" sz="3000" b="1" dirty="0"/>
              <a:t>CA </a:t>
            </a:r>
            <a:r>
              <a:rPr lang="en-US" sz="3000" b="1" dirty="0" err="1"/>
              <a:t>VÔ</a:t>
            </a:r>
            <a:r>
              <a:rPr lang="en-US" sz="3000" b="1" dirty="0"/>
              <a:t> </a:t>
            </a:r>
            <a:r>
              <a:rPr lang="en-US" sz="3000" b="1" dirty="0" err="1"/>
              <a:t>TẬN</a:t>
            </a:r>
            <a:endParaRPr lang="en-US" altLang="vi-VN" sz="3000" b="1" dirty="0"/>
          </a:p>
        </p:txBody>
      </p:sp>
      <p:sp>
        <p:nvSpPr>
          <p:cNvPr id="19459" name="Content Placeholder 2"/>
          <p:cNvSpPr>
            <a:spLocks noGrp="1"/>
          </p:cNvSpPr>
          <p:nvPr>
            <p:ph idx="1"/>
          </p:nvPr>
        </p:nvSpPr>
        <p:spPr>
          <a:xfrm>
            <a:off x="455613" y="523081"/>
            <a:ext cx="18288000" cy="9322560"/>
          </a:xfrm>
        </p:spPr>
        <p:txBody>
          <a:bodyPr/>
          <a:lstStyle/>
          <a:p>
            <a:pPr marL="0" indent="0" algn="just">
              <a:buNone/>
            </a:pPr>
            <a:r>
              <a:rPr lang="vi-VN" sz="10000" b="1" dirty="0"/>
              <a:t>ÐK: Xin cho con một trái tim nồng say, xin cho con tình mến chẳng phai. Ngay trong hôm nay, hay trong tương lai, mến Chúa mãi chẳng phai, mến Chúa chẳng đổi thay.</a:t>
            </a:r>
            <a:endParaRPr lang="en-US" altLang="vi-VN" sz="10000" b="1" dirty="0"/>
          </a:p>
        </p:txBody>
      </p:sp>
    </p:spTree>
    <p:extLst>
      <p:ext uri="{BB962C8B-B14F-4D97-AF65-F5344CB8AC3E}">
        <p14:creationId xmlns:p14="http://schemas.microsoft.com/office/powerpoint/2010/main" val="829348640"/>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1316</TotalTime>
  <Words>300</Words>
  <Application>Microsoft Office PowerPoint</Application>
  <PresentationFormat>Custom</PresentationFormat>
  <Paragraphs>12</Paragraphs>
  <Slides>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6</vt:i4>
      </vt:variant>
    </vt:vector>
  </HeadingPairs>
  <TitlesOfParts>
    <vt:vector size="9" baseType="lpstr">
      <vt:lpstr>Arial</vt:lpstr>
      <vt:lpstr>Calibri</vt:lpstr>
      <vt:lpstr>Default Design</vt:lpstr>
      <vt:lpstr>TÌNH CA VÔ TẬN</vt:lpstr>
      <vt:lpstr>TÌNH CA VÔ TẬN</vt:lpstr>
      <vt:lpstr>TÌNH CA VÔ TẬN</vt:lpstr>
      <vt:lpstr>TÌNH CA VÔ TẬN</vt:lpstr>
      <vt:lpstr>TÌNH CA VÔ TẬN</vt:lpstr>
      <vt:lpstr>TÌNH CA VÔ TẬN</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ANHBAO IT</cp:lastModifiedBy>
  <cp:revision>170</cp:revision>
  <dcterms:created xsi:type="dcterms:W3CDTF">2011-08-20T01:52:59Z</dcterms:created>
  <dcterms:modified xsi:type="dcterms:W3CDTF">2024-04-09T16:10:46Z</dcterms:modified>
</cp:coreProperties>
</file>