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1" r:id="rId5"/>
    <p:sldId id="260" r:id="rId6"/>
    <p:sldId id="262"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66" d="100"/>
          <a:sy n="66" d="100"/>
        </p:scale>
        <p:origin x="102" y="288"/>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4127FD-1AC2-40DC-B2FD-5740DFEBC6E1}"/>
              </a:ext>
            </a:extLst>
          </p:cNvPr>
          <p:cNvSpPr>
            <a:spLocks noGrp="1"/>
          </p:cNvSpPr>
          <p:nvPr>
            <p:ph idx="1"/>
          </p:nvPr>
        </p:nvSpPr>
        <p:spPr>
          <a:xfrm>
            <a:off x="760412" y="433066"/>
            <a:ext cx="18000663" cy="7126920"/>
          </a:xfrm>
        </p:spPr>
        <p:txBody>
          <a:bodyPr/>
          <a:lstStyle/>
          <a:p>
            <a:pPr marL="0" indent="0" algn="just">
              <a:buNone/>
            </a:pPr>
            <a:r>
              <a:rPr lang="vi-VN" sz="9600" b="1" dirty="0"/>
              <a:t>1. Chẳng có ai biết khi nào Ngài đến bên ta. Chiều tối hay sáng nửa đêm hay khi gà gáy. Hãy sống tỉnh thức giữ cho tâm hồn sẵn sàng. Vì Chúa sẽ đến không ai biết được thời gian.</a:t>
            </a:r>
            <a:endParaRPr lang="en-US" sz="9600" b="1" dirty="0"/>
          </a:p>
          <a:p>
            <a:pPr marL="0" indent="0" algn="just">
              <a:buNone/>
            </a:pPr>
            <a:br>
              <a:rPr lang="vi-VN" sz="9600" b="1" dirty="0"/>
            </a:br>
            <a:endParaRPr lang="en-US" sz="9600" b="1" dirty="0"/>
          </a:p>
        </p:txBody>
      </p:sp>
      <p:sp>
        <p:nvSpPr>
          <p:cNvPr id="4" name="TextBox 3">
            <a:extLst>
              <a:ext uri="{FF2B5EF4-FFF2-40B4-BE49-F238E27FC236}">
                <a16:creationId xmlns:a16="http://schemas.microsoft.com/office/drawing/2014/main" id="{40D59C52-E81D-44CB-84E2-AB66AC0F0592}"/>
              </a:ext>
            </a:extLst>
          </p:cNvPr>
          <p:cNvSpPr txBox="1"/>
          <p:nvPr/>
        </p:nvSpPr>
        <p:spPr>
          <a:xfrm>
            <a:off x="7263075" y="58057"/>
            <a:ext cx="4673074" cy="523220"/>
          </a:xfrm>
          <a:prstGeom prst="rect">
            <a:avLst/>
          </a:prstGeom>
          <a:noFill/>
        </p:spPr>
        <p:txBody>
          <a:bodyPr wrap="none" rtlCol="0">
            <a:spAutoFit/>
          </a:bodyPr>
          <a:lstStyle/>
          <a:p>
            <a:pPr algn="ctr"/>
            <a:r>
              <a:rPr lang="en-US" b="1"/>
              <a:t>TỈNH THỨC NGUYỆN CẦU</a:t>
            </a:r>
          </a:p>
        </p:txBody>
      </p:sp>
    </p:spTree>
    <p:extLst>
      <p:ext uri="{BB962C8B-B14F-4D97-AF65-F5344CB8AC3E}">
        <p14:creationId xmlns:p14="http://schemas.microsoft.com/office/powerpoint/2010/main" val="332096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AF007-BCCD-460F-AEA5-59CE453AB70E}"/>
              </a:ext>
            </a:extLst>
          </p:cNvPr>
          <p:cNvSpPr>
            <a:spLocks noGrp="1"/>
          </p:cNvSpPr>
          <p:nvPr>
            <p:ph idx="1"/>
          </p:nvPr>
        </p:nvSpPr>
        <p:spPr>
          <a:xfrm>
            <a:off x="599280" y="433066"/>
            <a:ext cx="18000663" cy="7126920"/>
          </a:xfrm>
        </p:spPr>
        <p:txBody>
          <a:bodyPr/>
          <a:lstStyle/>
          <a:p>
            <a:pPr marL="0" indent="0" algn="just">
              <a:buNone/>
            </a:pPr>
            <a:r>
              <a:rPr lang="vi-VN" sz="8800" b="1" dirty="0"/>
              <a:t>ĐK. Tỉnh thức nguyện cầu cho con vững niềm cậy trông. Mong chờ Chúa đến phá tan u mê lỗi tội. Tỉnh thức nguyện cầu cho con vững niềm cậy trông. Khẩn cầu lên Chúa xin Ngài tỏ ánh thiên nhan.</a:t>
            </a:r>
            <a:endParaRPr lang="en-US" sz="8800" b="1" dirty="0"/>
          </a:p>
          <a:p>
            <a:pPr marL="0" indent="0" algn="just">
              <a:buNone/>
            </a:pPr>
            <a:br>
              <a:rPr lang="vi-VN" sz="8800" b="1" dirty="0"/>
            </a:br>
            <a:br>
              <a:rPr lang="vi-VN" sz="8800" b="1" dirty="0"/>
            </a:br>
            <a:endParaRPr lang="en-US" sz="8000" b="1" dirty="0"/>
          </a:p>
        </p:txBody>
      </p:sp>
      <p:sp>
        <p:nvSpPr>
          <p:cNvPr id="4" name="TextBox 3">
            <a:extLst>
              <a:ext uri="{FF2B5EF4-FFF2-40B4-BE49-F238E27FC236}">
                <a16:creationId xmlns:a16="http://schemas.microsoft.com/office/drawing/2014/main" id="{C9C9358C-5DFF-4F6B-9647-945B6B505F77}"/>
              </a:ext>
            </a:extLst>
          </p:cNvPr>
          <p:cNvSpPr txBox="1"/>
          <p:nvPr/>
        </p:nvSpPr>
        <p:spPr>
          <a:xfrm>
            <a:off x="7263075" y="58057"/>
            <a:ext cx="4673074" cy="523220"/>
          </a:xfrm>
          <a:prstGeom prst="rect">
            <a:avLst/>
          </a:prstGeom>
          <a:noFill/>
        </p:spPr>
        <p:txBody>
          <a:bodyPr wrap="none" rtlCol="0">
            <a:spAutoFit/>
          </a:bodyPr>
          <a:lstStyle/>
          <a:p>
            <a:pPr algn="ctr"/>
            <a:r>
              <a:rPr lang="en-US" b="1"/>
              <a:t>TỈNH THỨC NGUYỆN CẦU</a:t>
            </a:r>
          </a:p>
        </p:txBody>
      </p:sp>
    </p:spTree>
    <p:extLst>
      <p:ext uri="{BB962C8B-B14F-4D97-AF65-F5344CB8AC3E}">
        <p14:creationId xmlns:p14="http://schemas.microsoft.com/office/powerpoint/2010/main" val="339273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4638AB-E1F8-4329-AF04-F9084FDD9AFD}"/>
              </a:ext>
            </a:extLst>
          </p:cNvPr>
          <p:cNvSpPr>
            <a:spLocks noGrp="1"/>
          </p:cNvSpPr>
          <p:nvPr>
            <p:ph idx="1"/>
          </p:nvPr>
        </p:nvSpPr>
        <p:spPr>
          <a:xfrm>
            <a:off x="760412" y="635161"/>
            <a:ext cx="18000664" cy="7126920"/>
          </a:xfrm>
        </p:spPr>
        <p:txBody>
          <a:bodyPr/>
          <a:lstStyle/>
          <a:p>
            <a:pPr marL="0" indent="0" algn="just">
              <a:buNone/>
            </a:pPr>
            <a:r>
              <a:rPr lang="vi-VN" sz="9600" b="1" dirty="0"/>
              <a:t>2. Ngàn nỗi lo lắng con tìm về Chúa nương thân. Nguyện Chúa thương xót tấm thân con bao tội lỗi. Trần thế muôn lối khiến con lạc xa Chúa rồi. Lạy Chúa nhân ái xin mau đến ở cùng con.</a:t>
            </a:r>
            <a:endParaRPr lang="en-US" sz="9600" b="1" dirty="0"/>
          </a:p>
          <a:p>
            <a:pPr marL="0" indent="0" algn="just">
              <a:buNone/>
            </a:pPr>
            <a:br>
              <a:rPr lang="vi-VN" sz="9600" b="1" dirty="0"/>
            </a:br>
            <a:endParaRPr lang="en-US" sz="9600" b="1" dirty="0"/>
          </a:p>
        </p:txBody>
      </p:sp>
      <p:sp>
        <p:nvSpPr>
          <p:cNvPr id="4" name="TextBox 3">
            <a:extLst>
              <a:ext uri="{FF2B5EF4-FFF2-40B4-BE49-F238E27FC236}">
                <a16:creationId xmlns:a16="http://schemas.microsoft.com/office/drawing/2014/main" id="{6C1C8962-5CB0-4A1B-AFE4-DD9285DC78B0}"/>
              </a:ext>
            </a:extLst>
          </p:cNvPr>
          <p:cNvSpPr txBox="1"/>
          <p:nvPr/>
        </p:nvSpPr>
        <p:spPr>
          <a:xfrm>
            <a:off x="7263075" y="58057"/>
            <a:ext cx="4673074" cy="523220"/>
          </a:xfrm>
          <a:prstGeom prst="rect">
            <a:avLst/>
          </a:prstGeom>
          <a:noFill/>
        </p:spPr>
        <p:txBody>
          <a:bodyPr wrap="none" rtlCol="0">
            <a:spAutoFit/>
          </a:bodyPr>
          <a:lstStyle/>
          <a:p>
            <a:pPr algn="ctr"/>
            <a:r>
              <a:rPr lang="en-US" b="1"/>
              <a:t>TỈNH THỨC NGUYỆN CẦU</a:t>
            </a:r>
          </a:p>
        </p:txBody>
      </p:sp>
    </p:spTree>
    <p:extLst>
      <p:ext uri="{BB962C8B-B14F-4D97-AF65-F5344CB8AC3E}">
        <p14:creationId xmlns:p14="http://schemas.microsoft.com/office/powerpoint/2010/main" val="82690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5AF9-3768-4E59-A904-AE7FDEFA59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9AF007-BCCD-460F-AEA5-59CE453AB70E}"/>
              </a:ext>
            </a:extLst>
          </p:cNvPr>
          <p:cNvSpPr>
            <a:spLocks noGrp="1"/>
          </p:cNvSpPr>
          <p:nvPr>
            <p:ph idx="1"/>
          </p:nvPr>
        </p:nvSpPr>
        <p:spPr>
          <a:xfrm>
            <a:off x="599281" y="433065"/>
            <a:ext cx="18000663" cy="7126920"/>
          </a:xfrm>
        </p:spPr>
        <p:txBody>
          <a:bodyPr/>
          <a:lstStyle/>
          <a:p>
            <a:pPr marL="0" indent="0" algn="just">
              <a:buNone/>
            </a:pPr>
            <a:r>
              <a:rPr lang="vi-VN" sz="8800" b="1" dirty="0"/>
              <a:t>ĐK. Tỉnh thức nguyện cầu cho con vững niềm cậy trông. Mong chờ Chúa đến phá tan u mê lỗi tội. Tỉnh thức nguyện cầu cho con vững niềm cậy trông. Khẩn cầu lên Chúa xin Ngài tỏ ánh thiên nhan.</a:t>
            </a:r>
            <a:endParaRPr lang="en-US" sz="8800" b="1" dirty="0"/>
          </a:p>
          <a:p>
            <a:pPr marL="0" indent="0" algn="just">
              <a:buNone/>
            </a:pPr>
            <a:br>
              <a:rPr lang="vi-VN" sz="8800" b="1" dirty="0"/>
            </a:br>
            <a:br>
              <a:rPr lang="vi-VN" sz="8800" b="1" dirty="0"/>
            </a:br>
            <a:endParaRPr lang="en-US" sz="8000" b="1" dirty="0"/>
          </a:p>
        </p:txBody>
      </p:sp>
      <p:sp>
        <p:nvSpPr>
          <p:cNvPr id="4" name="TextBox 3">
            <a:extLst>
              <a:ext uri="{FF2B5EF4-FFF2-40B4-BE49-F238E27FC236}">
                <a16:creationId xmlns:a16="http://schemas.microsoft.com/office/drawing/2014/main" id="{0447278D-A7D7-4933-9EF8-96EEA3EDF00C}"/>
              </a:ext>
            </a:extLst>
          </p:cNvPr>
          <p:cNvSpPr txBox="1"/>
          <p:nvPr/>
        </p:nvSpPr>
        <p:spPr>
          <a:xfrm>
            <a:off x="7263075" y="58057"/>
            <a:ext cx="4673074" cy="523220"/>
          </a:xfrm>
          <a:prstGeom prst="rect">
            <a:avLst/>
          </a:prstGeom>
          <a:noFill/>
        </p:spPr>
        <p:txBody>
          <a:bodyPr wrap="none" rtlCol="0">
            <a:spAutoFit/>
          </a:bodyPr>
          <a:lstStyle/>
          <a:p>
            <a:pPr algn="ctr"/>
            <a:r>
              <a:rPr lang="en-US" b="1"/>
              <a:t>TỈNH THỨC NGUYỆN CẦU</a:t>
            </a:r>
          </a:p>
        </p:txBody>
      </p:sp>
    </p:spTree>
    <p:extLst>
      <p:ext uri="{BB962C8B-B14F-4D97-AF65-F5344CB8AC3E}">
        <p14:creationId xmlns:p14="http://schemas.microsoft.com/office/powerpoint/2010/main" val="313757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8A53-3A72-43AE-B850-E7896731C5BD}"/>
              </a:ext>
            </a:extLst>
          </p:cNvPr>
          <p:cNvSpPr>
            <a:spLocks noGrp="1"/>
          </p:cNvSpPr>
          <p:nvPr>
            <p:ph idx="1"/>
          </p:nvPr>
        </p:nvSpPr>
        <p:spPr>
          <a:xfrm>
            <a:off x="599282" y="599281"/>
            <a:ext cx="18000663" cy="7126920"/>
          </a:xfrm>
        </p:spPr>
        <p:txBody>
          <a:bodyPr/>
          <a:lstStyle/>
          <a:p>
            <a:pPr marL="0" indent="0" algn="just">
              <a:buNone/>
            </a:pPr>
            <a:r>
              <a:rPr lang="vi-VN" sz="8800" b="1" dirty="0"/>
              <a:t>3. Cuộc sống dương thế tâm hồn nặng trĩu đam mê. Lòng vẫn thổn thức khát khao con tim hạnh phúc. Nguyện Chúa mở trí giúp con đêm ngày thức tỉnh. Lòng hướng về Chúa vì Ngài chính là bình minh.</a:t>
            </a:r>
            <a:endParaRPr lang="en-US" sz="8800" b="1" dirty="0"/>
          </a:p>
        </p:txBody>
      </p:sp>
      <p:sp>
        <p:nvSpPr>
          <p:cNvPr id="4" name="TextBox 3">
            <a:extLst>
              <a:ext uri="{FF2B5EF4-FFF2-40B4-BE49-F238E27FC236}">
                <a16:creationId xmlns:a16="http://schemas.microsoft.com/office/drawing/2014/main" id="{92A38A69-7F73-466A-9843-18D357A029F3}"/>
              </a:ext>
            </a:extLst>
          </p:cNvPr>
          <p:cNvSpPr txBox="1"/>
          <p:nvPr/>
        </p:nvSpPr>
        <p:spPr>
          <a:xfrm>
            <a:off x="7263075" y="58057"/>
            <a:ext cx="4673074" cy="523220"/>
          </a:xfrm>
          <a:prstGeom prst="rect">
            <a:avLst/>
          </a:prstGeom>
          <a:noFill/>
        </p:spPr>
        <p:txBody>
          <a:bodyPr wrap="none" rtlCol="0">
            <a:spAutoFit/>
          </a:bodyPr>
          <a:lstStyle/>
          <a:p>
            <a:pPr algn="ctr"/>
            <a:r>
              <a:rPr lang="en-US" b="1"/>
              <a:t>TỈNH THỨC NGUYỆN CẦU</a:t>
            </a:r>
          </a:p>
        </p:txBody>
      </p:sp>
    </p:spTree>
    <p:extLst>
      <p:ext uri="{BB962C8B-B14F-4D97-AF65-F5344CB8AC3E}">
        <p14:creationId xmlns:p14="http://schemas.microsoft.com/office/powerpoint/2010/main" val="6532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5AF9-3768-4E59-A904-AE7FDEFA59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9AF007-BCCD-460F-AEA5-59CE453AB70E}"/>
              </a:ext>
            </a:extLst>
          </p:cNvPr>
          <p:cNvSpPr>
            <a:spLocks noGrp="1"/>
          </p:cNvSpPr>
          <p:nvPr>
            <p:ph idx="1"/>
          </p:nvPr>
        </p:nvSpPr>
        <p:spPr>
          <a:xfrm>
            <a:off x="599281" y="433065"/>
            <a:ext cx="18000663" cy="7126920"/>
          </a:xfrm>
        </p:spPr>
        <p:txBody>
          <a:bodyPr/>
          <a:lstStyle/>
          <a:p>
            <a:pPr marL="0" indent="0" algn="just">
              <a:buNone/>
            </a:pPr>
            <a:r>
              <a:rPr lang="vi-VN" sz="8800" b="1" dirty="0"/>
              <a:t>ĐK. Tỉnh thức nguyện cầu cho con vững niềm cậy trông. Mong chờ Chúa đến phá tan u mê lỗi tội. Tỉnh thức nguyện cầu cho con vững niềm cậy trông. Khẩn cầu lên Chúa xin Ngài tỏ ánh thiên nhan.</a:t>
            </a:r>
            <a:endParaRPr lang="en-US" sz="8800" b="1" dirty="0"/>
          </a:p>
          <a:p>
            <a:pPr marL="0" indent="0" algn="just">
              <a:buNone/>
            </a:pPr>
            <a:br>
              <a:rPr lang="vi-VN" sz="8800" b="1" dirty="0"/>
            </a:br>
            <a:br>
              <a:rPr lang="vi-VN" sz="8800" b="1" dirty="0"/>
            </a:br>
            <a:endParaRPr lang="en-US" sz="8000" b="1" dirty="0"/>
          </a:p>
        </p:txBody>
      </p:sp>
      <p:sp>
        <p:nvSpPr>
          <p:cNvPr id="4" name="TextBox 3">
            <a:extLst>
              <a:ext uri="{FF2B5EF4-FFF2-40B4-BE49-F238E27FC236}">
                <a16:creationId xmlns:a16="http://schemas.microsoft.com/office/drawing/2014/main" id="{BB9CF501-EF5C-467D-B5E6-742985E850A7}"/>
              </a:ext>
            </a:extLst>
          </p:cNvPr>
          <p:cNvSpPr txBox="1"/>
          <p:nvPr/>
        </p:nvSpPr>
        <p:spPr>
          <a:xfrm>
            <a:off x="7263075" y="58057"/>
            <a:ext cx="4673074" cy="523220"/>
          </a:xfrm>
          <a:prstGeom prst="rect">
            <a:avLst/>
          </a:prstGeom>
          <a:noFill/>
        </p:spPr>
        <p:txBody>
          <a:bodyPr wrap="none" rtlCol="0">
            <a:spAutoFit/>
          </a:bodyPr>
          <a:lstStyle/>
          <a:p>
            <a:pPr algn="ctr"/>
            <a:r>
              <a:rPr lang="en-US" b="1"/>
              <a:t>TỈNH THỨC NGUYỆN CẦU</a:t>
            </a:r>
          </a:p>
        </p:txBody>
      </p:sp>
    </p:spTree>
    <p:extLst>
      <p:ext uri="{BB962C8B-B14F-4D97-AF65-F5344CB8AC3E}">
        <p14:creationId xmlns:p14="http://schemas.microsoft.com/office/powerpoint/2010/main" val="219348887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308</Words>
  <Application>Microsoft Office PowerPoint</Application>
  <PresentationFormat>Custom</PresentationFormat>
  <Paragraphs>17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164</cp:revision>
  <dcterms:created xsi:type="dcterms:W3CDTF">2011-08-20T01:52:59Z</dcterms:created>
  <dcterms:modified xsi:type="dcterms:W3CDTF">2024-04-09T16:15:42Z</dcterms:modified>
</cp:coreProperties>
</file>