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9" r:id="rId3"/>
    <p:sldId id="264" r:id="rId4"/>
    <p:sldId id="260" r:id="rId5"/>
    <p:sldId id="261" r:id="rId6"/>
    <p:sldId id="265" r:id="rId7"/>
    <p:sldId id="262" r:id="rId8"/>
    <p:sldId id="263" r:id="rId9"/>
    <p:sldId id="266" r:id="rId10"/>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6F48D-6764-477F-A75E-D3948B60316B}"/>
              </a:ext>
            </a:extLst>
          </p:cNvPr>
          <p:cNvSpPr>
            <a:spLocks noGrp="1"/>
          </p:cNvSpPr>
          <p:nvPr>
            <p:ph idx="1"/>
          </p:nvPr>
        </p:nvSpPr>
        <p:spPr>
          <a:xfrm>
            <a:off x="760412" y="446881"/>
            <a:ext cx="17754600" cy="9691216"/>
          </a:xfrm>
        </p:spPr>
        <p:txBody>
          <a:bodyPr/>
          <a:lstStyle/>
          <a:p>
            <a:pPr marL="0" indent="0" algn="just">
              <a:buNone/>
            </a:pPr>
            <a:r>
              <a:rPr lang="en-US" sz="9600" b="1"/>
              <a:t>1. </a:t>
            </a:r>
            <a:r>
              <a:rPr lang="vi-VN" sz="9600" b="1"/>
              <a:t>Tình </a:t>
            </a:r>
            <a:r>
              <a:rPr lang="vi-VN" sz="9600" b="1" dirty="0"/>
              <a:t>yêu Chúa như dòng sông êm trôi về chốn xa. Dòng sông đẹp hiền hòa uốn mình băng giữa bờ cát trắng, có bóng dừa xanh có mây trời thanh có chim lượn quanh líu lo trên cành.</a:t>
            </a:r>
            <a:endParaRPr lang="en-US" sz="9600" b="1" dirty="0"/>
          </a:p>
        </p:txBody>
      </p:sp>
    </p:spTree>
    <p:extLst>
      <p:ext uri="{BB962C8B-B14F-4D97-AF65-F5344CB8AC3E}">
        <p14:creationId xmlns:p14="http://schemas.microsoft.com/office/powerpoint/2010/main" val="1810057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BCB9-B800-4980-B78D-C0DCE7ED0E56}"/>
              </a:ext>
            </a:extLst>
          </p:cNvPr>
          <p:cNvSpPr>
            <a:spLocks noGrp="1"/>
          </p:cNvSpPr>
          <p:nvPr>
            <p:ph type="title"/>
          </p:nvPr>
        </p:nvSpPr>
        <p:spPr>
          <a:xfrm>
            <a:off x="608012" y="4561681"/>
            <a:ext cx="17983200" cy="1800705"/>
          </a:xfrm>
        </p:spPr>
        <p:txBody>
          <a:bodyPr/>
          <a:lstStyle/>
          <a:p>
            <a:pPr algn="just"/>
            <a:r>
              <a:rPr lang="vi-VN" sz="9600" b="1" dirty="0"/>
              <a:t>Còn con đây đang lạc lối trong muôn ngàn đớn đau. Cuộc sống tràn muộn phiền như trời đêm thiếu vắng trăng sáng. Biết đến tìm ai giữa nơi bể dâu khổ đau ngàn muôn lấp </a:t>
            </a:r>
            <a:r>
              <a:rPr lang="vi-VN" sz="9600" b="1"/>
              <a:t>che tâ</a:t>
            </a:r>
            <a:r>
              <a:rPr lang="en-US" sz="9600" b="1"/>
              <a:t>m</a:t>
            </a:r>
            <a:r>
              <a:rPr lang="vi-VN" sz="9600" b="1"/>
              <a:t> hồn.</a:t>
            </a:r>
            <a:endParaRPr lang="en-US" sz="8800" dirty="0"/>
          </a:p>
        </p:txBody>
      </p:sp>
    </p:spTree>
    <p:extLst>
      <p:ext uri="{BB962C8B-B14F-4D97-AF65-F5344CB8AC3E}">
        <p14:creationId xmlns:p14="http://schemas.microsoft.com/office/powerpoint/2010/main" val="114625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E9C97-6502-43C5-9725-B2C2BF46B563}"/>
              </a:ext>
            </a:extLst>
          </p:cNvPr>
          <p:cNvSpPr>
            <a:spLocks noGrp="1"/>
          </p:cNvSpPr>
          <p:nvPr>
            <p:ph idx="1"/>
          </p:nvPr>
        </p:nvSpPr>
        <p:spPr>
          <a:xfrm>
            <a:off x="608012" y="25561"/>
            <a:ext cx="17907000" cy="7126920"/>
          </a:xfrm>
        </p:spPr>
        <p:txBody>
          <a:bodyPr/>
          <a:lstStyle/>
          <a:p>
            <a:pPr marL="0" indent="0" algn="just">
              <a:buNone/>
            </a:pPr>
            <a:r>
              <a:rPr lang="en-US" sz="8800" b="1"/>
              <a:t>ĐK</a:t>
            </a:r>
            <a:r>
              <a:rPr lang="en-US" sz="8800" b="1" dirty="0"/>
              <a:t>: </a:t>
            </a:r>
            <a:r>
              <a:rPr lang="vi-VN" sz="8800" b="1" dirty="0"/>
              <a:t>Tình yêu Cha hãy đưa con thoát cơn buồn đau, dẫn đưa con đến nơi đầy hoa, có thông reo chim hót nhởn nhơ, vui điệu ca. Tình yêu Cha đưa bước con vào chốn thần tiên, đưa bước con về đỉnh bình yên, nơi đó không còn những ưu phiền.</a:t>
            </a:r>
            <a:endParaRPr lang="en-US" sz="8800" b="1" dirty="0"/>
          </a:p>
        </p:txBody>
      </p:sp>
    </p:spTree>
    <p:extLst>
      <p:ext uri="{BB962C8B-B14F-4D97-AF65-F5344CB8AC3E}">
        <p14:creationId xmlns:p14="http://schemas.microsoft.com/office/powerpoint/2010/main" val="305142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6560B-8F8A-4BB6-B775-D16C01AA8C0F}"/>
              </a:ext>
            </a:extLst>
          </p:cNvPr>
          <p:cNvSpPr>
            <a:spLocks noGrp="1"/>
          </p:cNvSpPr>
          <p:nvPr>
            <p:ph idx="1"/>
          </p:nvPr>
        </p:nvSpPr>
        <p:spPr>
          <a:xfrm>
            <a:off x="531812" y="294481"/>
            <a:ext cx="18135600" cy="7126920"/>
          </a:xfrm>
        </p:spPr>
        <p:txBody>
          <a:bodyPr/>
          <a:lstStyle/>
          <a:p>
            <a:pPr marL="0" indent="0" algn="just">
              <a:buNone/>
            </a:pPr>
            <a:r>
              <a:rPr lang="en-US" sz="9500" b="1" dirty="0"/>
              <a:t>2. </a:t>
            </a:r>
            <a:r>
              <a:rPr lang="vi-VN" sz="9500" b="1" dirty="0"/>
              <a:t>Tình yêu Chúa như đại dương bao la hồng nắng mai. Đại dượng thật chập chùng muốn mình băng giữa bờ cát trắng. Sóng vỗ triền miên trắng như tình duyên kết hoa đầu tiên thắm tươi diệu huyền.</a:t>
            </a:r>
            <a:endParaRPr lang="en-US" sz="9500" b="1" dirty="0"/>
          </a:p>
        </p:txBody>
      </p:sp>
    </p:spTree>
    <p:extLst>
      <p:ext uri="{BB962C8B-B14F-4D97-AF65-F5344CB8AC3E}">
        <p14:creationId xmlns:p14="http://schemas.microsoft.com/office/powerpoint/2010/main" val="334422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01C13-802B-419D-A986-7C497625BB65}"/>
              </a:ext>
            </a:extLst>
          </p:cNvPr>
          <p:cNvSpPr>
            <a:spLocks noGrp="1"/>
          </p:cNvSpPr>
          <p:nvPr>
            <p:ph idx="1"/>
          </p:nvPr>
        </p:nvSpPr>
        <p:spPr>
          <a:xfrm>
            <a:off x="684212" y="433065"/>
            <a:ext cx="17907000" cy="7126920"/>
          </a:xfrm>
        </p:spPr>
        <p:txBody>
          <a:bodyPr/>
          <a:lstStyle/>
          <a:p>
            <a:pPr marL="0" indent="0" algn="just">
              <a:buNone/>
            </a:pPr>
            <a:r>
              <a:rPr lang="vi-VN" sz="9600" b="1" dirty="0"/>
              <a:t>Tình yêu con như giọt sương rơi trong lòng biển sâu. Giọt sương biền biệt hòa không còn ai biết đâu là vết tích. Sánh với giọt sương rớt trên đại dương Chúa ơi tình yêu có ai suy </a:t>
            </a:r>
            <a:r>
              <a:rPr lang="vi-VN" sz="9600" b="1"/>
              <a:t>tường.</a:t>
            </a:r>
            <a:endParaRPr lang="en-US" sz="9600" b="1" dirty="0"/>
          </a:p>
        </p:txBody>
      </p:sp>
    </p:spTree>
    <p:extLst>
      <p:ext uri="{BB962C8B-B14F-4D97-AF65-F5344CB8AC3E}">
        <p14:creationId xmlns:p14="http://schemas.microsoft.com/office/powerpoint/2010/main" val="322365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E9C97-6502-43C5-9725-B2C2BF46B563}"/>
              </a:ext>
            </a:extLst>
          </p:cNvPr>
          <p:cNvSpPr>
            <a:spLocks noGrp="1"/>
          </p:cNvSpPr>
          <p:nvPr>
            <p:ph idx="1"/>
          </p:nvPr>
        </p:nvSpPr>
        <p:spPr>
          <a:xfrm>
            <a:off x="608012" y="25561"/>
            <a:ext cx="17907000" cy="7126920"/>
          </a:xfrm>
        </p:spPr>
        <p:txBody>
          <a:bodyPr/>
          <a:lstStyle/>
          <a:p>
            <a:pPr marL="0" indent="0" algn="just">
              <a:buNone/>
            </a:pPr>
            <a:r>
              <a:rPr lang="en-US" sz="8800" b="1"/>
              <a:t>ĐK</a:t>
            </a:r>
            <a:r>
              <a:rPr lang="en-US" sz="8800" b="1" dirty="0"/>
              <a:t>: </a:t>
            </a:r>
            <a:r>
              <a:rPr lang="vi-VN" sz="8800" b="1" dirty="0"/>
              <a:t>Tình yêu Cha hãy đưa con thoát cơn buồn đau, dẫn đưa con đến nơi đầy hoa, có thông reo chim hót nhởn nhơ, vui điệu ca. Tình yêu Cha đưa bước con vào chốn thần tiên, đưa bước con về đỉnh bình yên, nơi đó không còn những ưu phiền.</a:t>
            </a:r>
            <a:endParaRPr lang="en-US" sz="8800" b="1" dirty="0"/>
          </a:p>
        </p:txBody>
      </p:sp>
    </p:spTree>
    <p:extLst>
      <p:ext uri="{BB962C8B-B14F-4D97-AF65-F5344CB8AC3E}">
        <p14:creationId xmlns:p14="http://schemas.microsoft.com/office/powerpoint/2010/main" val="426271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49A50-14A5-489B-B696-EBF3E8B7C7EF}"/>
              </a:ext>
            </a:extLst>
          </p:cNvPr>
          <p:cNvSpPr>
            <a:spLocks noGrp="1"/>
          </p:cNvSpPr>
          <p:nvPr>
            <p:ph idx="1"/>
          </p:nvPr>
        </p:nvSpPr>
        <p:spPr>
          <a:xfrm>
            <a:off x="608012" y="330361"/>
            <a:ext cx="17983200" cy="7126920"/>
          </a:xfrm>
        </p:spPr>
        <p:txBody>
          <a:bodyPr/>
          <a:lstStyle/>
          <a:p>
            <a:pPr marL="0" indent="0" algn="just">
              <a:buNone/>
            </a:pPr>
            <a:r>
              <a:rPr lang="en-US" sz="9600" b="1" dirty="0"/>
              <a:t>3. </a:t>
            </a:r>
            <a:r>
              <a:rPr lang="vi-VN" sz="9600" b="1" dirty="0"/>
              <a:t>Tình yêu Chúa tươi đẹp hơn muôn muôn ngàn đóa hoa. Tình yêu thật dịu dàng tựa vầng trăng giữa trời đêm tối. Chúa dắt dìu con tiến trong tình yêu chứa chan hồng ân thiết tha diệu huyền.</a:t>
            </a:r>
            <a:endParaRPr lang="en-US" sz="9600" b="1" dirty="0"/>
          </a:p>
        </p:txBody>
      </p:sp>
    </p:spTree>
    <p:extLst>
      <p:ext uri="{BB962C8B-B14F-4D97-AF65-F5344CB8AC3E}">
        <p14:creationId xmlns:p14="http://schemas.microsoft.com/office/powerpoint/2010/main" val="377602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0BEA5-793D-4122-B37C-94B84947E721}"/>
              </a:ext>
            </a:extLst>
          </p:cNvPr>
          <p:cNvSpPr>
            <a:spLocks noGrp="1"/>
          </p:cNvSpPr>
          <p:nvPr>
            <p:ph idx="1"/>
          </p:nvPr>
        </p:nvSpPr>
        <p:spPr>
          <a:xfrm>
            <a:off x="531812" y="904081"/>
            <a:ext cx="18135600" cy="7126920"/>
          </a:xfrm>
        </p:spPr>
        <p:txBody>
          <a:bodyPr/>
          <a:lstStyle/>
          <a:p>
            <a:pPr marL="0" indent="0" algn="just">
              <a:buNone/>
            </a:pPr>
            <a:r>
              <a:rPr lang="vi-VN" sz="9600" b="1" dirty="0"/>
              <a:t>Còn con đây luôn lần bước đi trong miền tối tăm. Chợt thấy hồn muộn phiền ôi tình yêu đã xa vời trống vắng. Có thấy ủi an ở nơi trần gian chỉ là phù vân thoáng qua trong đời.</a:t>
            </a:r>
            <a:endParaRPr lang="en-US" sz="9600" b="1" dirty="0"/>
          </a:p>
        </p:txBody>
      </p:sp>
    </p:spTree>
    <p:extLst>
      <p:ext uri="{BB962C8B-B14F-4D97-AF65-F5344CB8AC3E}">
        <p14:creationId xmlns:p14="http://schemas.microsoft.com/office/powerpoint/2010/main" val="290206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9E9C97-6502-43C5-9725-B2C2BF46B563}"/>
              </a:ext>
            </a:extLst>
          </p:cNvPr>
          <p:cNvSpPr>
            <a:spLocks noGrp="1"/>
          </p:cNvSpPr>
          <p:nvPr>
            <p:ph idx="1"/>
          </p:nvPr>
        </p:nvSpPr>
        <p:spPr>
          <a:xfrm>
            <a:off x="608012" y="25561"/>
            <a:ext cx="17907000" cy="7126920"/>
          </a:xfrm>
        </p:spPr>
        <p:txBody>
          <a:bodyPr/>
          <a:lstStyle/>
          <a:p>
            <a:pPr marL="0" indent="0" algn="just">
              <a:buNone/>
            </a:pPr>
            <a:r>
              <a:rPr lang="en-US" sz="8800" b="1"/>
              <a:t>ĐK</a:t>
            </a:r>
            <a:r>
              <a:rPr lang="en-US" sz="8800" b="1" dirty="0"/>
              <a:t>: </a:t>
            </a:r>
            <a:r>
              <a:rPr lang="vi-VN" sz="8800" b="1" dirty="0"/>
              <a:t>Tình yêu Cha hãy đưa con thoát cơn buồn đau, dẫn đưa con đến nơi đầy hoa, có thông reo chim hót nhởn nhơ, vui điệu ca. Tình yêu Cha đưa bước con vào chốn thần tiên, đưa bước con về đỉnh bình yên, nơi đó không còn những ưu phiền.</a:t>
            </a:r>
            <a:endParaRPr lang="en-US" sz="8800" b="1" dirty="0"/>
          </a:p>
        </p:txBody>
      </p:sp>
    </p:spTree>
    <p:extLst>
      <p:ext uri="{BB962C8B-B14F-4D97-AF65-F5344CB8AC3E}">
        <p14:creationId xmlns:p14="http://schemas.microsoft.com/office/powerpoint/2010/main" val="284630569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4578</TotalTime>
  <Words>441</Words>
  <Application>Microsoft Office PowerPoint</Application>
  <PresentationFormat>Custom</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Default Design</vt:lpstr>
      <vt:lpstr>PowerPoint Presentation</vt:lpstr>
      <vt:lpstr>Còn con đây đang lạc lối trong muôn ngàn đớn đau. Cuộc sống tràn muộn phiền như trời đêm thiếu vắng trăng sáng. Biết đến tìm ai giữa nơi bể dâu khổ đau ngàn muôn lấp che tâm hồn.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165</cp:revision>
  <dcterms:created xsi:type="dcterms:W3CDTF">2011-08-20T01:52:59Z</dcterms:created>
  <dcterms:modified xsi:type="dcterms:W3CDTF">2024-04-09T16:25:59Z</dcterms:modified>
</cp:coreProperties>
</file>