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8" r:id="rId2"/>
    <p:sldId id="259" r:id="rId3"/>
    <p:sldId id="260" r:id="rId4"/>
    <p:sldId id="261" r:id="rId5"/>
    <p:sldId id="262" r:id="rId6"/>
    <p:sldId id="263"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21" d="100"/>
          <a:sy n="121" d="100"/>
        </p:scale>
        <p:origin x="114" y="9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CD204B-6334-A074-03E3-023985CA1AA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0D99D6E-479A-9020-A2F9-7845EE08BC9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B557532-1CA0-B7AD-D107-AE2C3250641B}"/>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516FF190-9087-CA5C-C9DB-AFD3F1F932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40D7E0F-6F29-073C-534C-988F7A2862EA}"/>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10548326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B15BE3-4B05-37AA-6D2F-668A63556E1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61D5101-C37A-F801-F026-63010090E11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A333D0-750A-C16D-9D43-846CBEDC71B2}"/>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87138308-5D67-A6C5-AC2E-92680F598F9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534C816-5C0F-CA49-64CC-73D4483C0A32}"/>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2159053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5AE5F53-A1E3-FCDB-800C-78C220929FB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69C925A-6005-4CF4-AC45-101034EE121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3298D4-D79B-6A58-0F4D-C95D4EDFE24A}"/>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000316E7-1BC9-EE7A-F3A3-B6DEEBA97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1F0C03-51AE-0E0D-B766-D75D5C530049}"/>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29015721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65AAD-D8EC-C8B2-D9B0-DE116D12AC7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0AC3028-386D-96A3-7091-F710BDACBD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0158831-C543-2497-35A5-91F632F36E6F}"/>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0985C5F3-A25F-E6C8-53EC-50FC52BBE11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76E20D-0F10-7F39-E09F-92DD63ED17B7}"/>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26180904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39512E-614A-A6FD-129E-99C8C13443D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14BF680-A5DD-09F0-9040-2741649F66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5D8FBF9-2CFB-814D-6C52-96E8062D3664}"/>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0E416103-CF0D-9820-1090-C75F9B0CFF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4A61-EDBF-FE62-84DF-7FDB1467DA56}"/>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24028213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78A11F-8408-E301-D822-B44E0FDA9E9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B61042A-AA53-6632-EC48-8121F422D75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0BAD312-06F9-3147-3C1B-725D809F597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DBB55E-6BB0-15DB-3EBB-4DB89DC56AC2}"/>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6" name="Footer Placeholder 5">
            <a:extLst>
              <a:ext uri="{FF2B5EF4-FFF2-40B4-BE49-F238E27FC236}">
                <a16:creationId xmlns:a16="http://schemas.microsoft.com/office/drawing/2014/main" id="{0A561901-4D72-921C-53F4-7C2D23DEEB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DB5767-FB78-B02A-0CD6-85F96CAE4B71}"/>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7727011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7254FD-78DB-B1B8-711C-8B6A97A4D1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522FF6B-CC9E-71DE-CC4C-2E2AB6E2889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D83C735-6EA7-CB4F-01AA-EE8BD5ED79A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C5798F7-1D75-F1C0-5E69-3C211449ABE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83F6281C-F4CA-A006-6283-3A1C8FC66BB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79993CC-8CB6-1B96-7251-E41AE9B86158}"/>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8" name="Footer Placeholder 7">
            <a:extLst>
              <a:ext uri="{FF2B5EF4-FFF2-40B4-BE49-F238E27FC236}">
                <a16:creationId xmlns:a16="http://schemas.microsoft.com/office/drawing/2014/main" id="{D111C760-0806-2D47-D77D-E75628329195}"/>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D0CB280-3E03-AFDC-FD63-7897A8889F44}"/>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1971343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C22162-B699-B412-5EE2-A795B46E76F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6CE1A5E-F2EB-0140-0304-67F8F0C5FD30}"/>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4" name="Footer Placeholder 3">
            <a:extLst>
              <a:ext uri="{FF2B5EF4-FFF2-40B4-BE49-F238E27FC236}">
                <a16:creationId xmlns:a16="http://schemas.microsoft.com/office/drawing/2014/main" id="{4D383626-351D-FF16-DACF-B6952B7FAC9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674F1-1BD3-FE52-412C-33B2AB059319}"/>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38595972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EE7D183-3FF5-F87C-C9AD-7530846579B0}"/>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3" name="Footer Placeholder 2">
            <a:extLst>
              <a:ext uri="{FF2B5EF4-FFF2-40B4-BE49-F238E27FC236}">
                <a16:creationId xmlns:a16="http://schemas.microsoft.com/office/drawing/2014/main" id="{A0BD945B-2A8F-573F-AE42-007B89B3BC7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CB9DDB3B-FFE2-0972-3C40-718142B68D08}"/>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32070350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CE480B-241F-75F2-4005-91B6DC7CDE5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959A317-4C2D-A4CE-46CD-E8CC45AF481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CF87D-34AB-9A37-058F-3B87F5E3F4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44A12E3-EB41-62FA-51F8-7C18DA0ED81C}"/>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6" name="Footer Placeholder 5">
            <a:extLst>
              <a:ext uri="{FF2B5EF4-FFF2-40B4-BE49-F238E27FC236}">
                <a16:creationId xmlns:a16="http://schemas.microsoft.com/office/drawing/2014/main" id="{BC378ED7-005B-C1E1-2FD1-4E3615B9FC1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C68522-0926-D5DD-15BB-3BE312EB0773}"/>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24659242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5A3B51-F175-31B6-A9FD-FC81801C8DE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0D1FBF0-15A6-0630-ECDB-57639AC3A4F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78AA4CD-63CD-B239-A20A-0EE86E4C45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C401B20-EF10-C552-A260-E669F9F26C10}"/>
              </a:ext>
            </a:extLst>
          </p:cNvPr>
          <p:cNvSpPr>
            <a:spLocks noGrp="1"/>
          </p:cNvSpPr>
          <p:nvPr>
            <p:ph type="dt" sz="half" idx="10"/>
          </p:nvPr>
        </p:nvSpPr>
        <p:spPr/>
        <p:txBody>
          <a:bodyPr/>
          <a:lstStyle/>
          <a:p>
            <a:fld id="{495E9632-2389-48B1-87B2-B21152FF26F3}" type="datetimeFigureOut">
              <a:rPr lang="en-US" smtClean="0"/>
              <a:t>4/9/2024</a:t>
            </a:fld>
            <a:endParaRPr lang="en-US"/>
          </a:p>
        </p:txBody>
      </p:sp>
      <p:sp>
        <p:nvSpPr>
          <p:cNvPr id="6" name="Footer Placeholder 5">
            <a:extLst>
              <a:ext uri="{FF2B5EF4-FFF2-40B4-BE49-F238E27FC236}">
                <a16:creationId xmlns:a16="http://schemas.microsoft.com/office/drawing/2014/main" id="{95A6E728-222E-D974-A8DB-88E8A00C5DE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2B58099-CAAC-7F1D-3BB9-B71DE4B68567}"/>
              </a:ext>
            </a:extLst>
          </p:cNvPr>
          <p:cNvSpPr>
            <a:spLocks noGrp="1"/>
          </p:cNvSpPr>
          <p:nvPr>
            <p:ph type="sldNum" sz="quarter" idx="12"/>
          </p:nvPr>
        </p:nvSpPr>
        <p:spPr/>
        <p:txBody>
          <a:bodyPr/>
          <a:lstStyle/>
          <a:p>
            <a:fld id="{FBE81C68-2B28-4D9A-AE82-54A46BD40317}" type="slidenum">
              <a:rPr lang="en-US" smtClean="0"/>
              <a:t>‹#›</a:t>
            </a:fld>
            <a:endParaRPr lang="en-US"/>
          </a:p>
        </p:txBody>
      </p:sp>
    </p:spTree>
    <p:extLst>
      <p:ext uri="{BB962C8B-B14F-4D97-AF65-F5344CB8AC3E}">
        <p14:creationId xmlns:p14="http://schemas.microsoft.com/office/powerpoint/2010/main" val="16182548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C054CFC-9D9A-64BD-01F9-1996C5B21EA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8740B89-BA63-C209-6A39-DFE9DCF45ED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5300C6C-25EF-B0D6-D59B-64FBD629806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5E9632-2389-48B1-87B2-B21152FF26F3}" type="datetimeFigureOut">
              <a:rPr lang="en-US" smtClean="0"/>
              <a:t>4/9/2024</a:t>
            </a:fld>
            <a:endParaRPr lang="en-US"/>
          </a:p>
        </p:txBody>
      </p:sp>
      <p:sp>
        <p:nvSpPr>
          <p:cNvPr id="5" name="Footer Placeholder 4">
            <a:extLst>
              <a:ext uri="{FF2B5EF4-FFF2-40B4-BE49-F238E27FC236}">
                <a16:creationId xmlns:a16="http://schemas.microsoft.com/office/drawing/2014/main" id="{4AC1F1E2-070D-34DE-59E7-A7118A46C9D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209D220-8C9D-E951-5C6E-7448B9C12E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BE81C68-2B28-4D9A-AE82-54A46BD40317}" type="slidenum">
              <a:rPr lang="en-US" smtClean="0"/>
              <a:t>‹#›</a:t>
            </a:fld>
            <a:endParaRPr lang="en-US"/>
          </a:p>
        </p:txBody>
      </p:sp>
    </p:spTree>
    <p:extLst>
      <p:ext uri="{BB962C8B-B14F-4D97-AF65-F5344CB8AC3E}">
        <p14:creationId xmlns:p14="http://schemas.microsoft.com/office/powerpoint/2010/main" val="20154395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4689862-CFB1-6E03-9158-3BEF46CF8C51}"/>
              </a:ext>
            </a:extLst>
          </p:cNvPr>
          <p:cNvSpPr>
            <a:spLocks noGrp="1"/>
          </p:cNvSpPr>
          <p:nvPr>
            <p:ph idx="1"/>
          </p:nvPr>
        </p:nvSpPr>
        <p:spPr>
          <a:xfrm>
            <a:off x="315311" y="649721"/>
            <a:ext cx="11524592" cy="6643065"/>
          </a:xfrm>
        </p:spPr>
        <p:txBody>
          <a:bodyPr>
            <a:normAutofit lnSpcReduction="10000"/>
          </a:bodyPr>
          <a:lstStyle/>
          <a:p>
            <a:pPr marL="0" indent="0" algn="just">
              <a:buNone/>
            </a:pPr>
            <a:r>
              <a:rPr lang="vi-VN" sz="7200" b="1" i="0" dirty="0">
                <a:effectLst/>
              </a:rPr>
              <a:t>1. Tình yêu Chúa tấu lên muôn tiếng tơ đàn. Tình yêu Chúa ý thơ đẹp chứa chan. Tình yêu Thiên Chúa tiếng tiêu cao vút non đoài. Tình yêu Chúa lời ca êm ái. </a:t>
            </a:r>
            <a:endParaRPr lang="en-US" sz="7200" dirty="0"/>
          </a:p>
        </p:txBody>
      </p:sp>
      <p:sp>
        <p:nvSpPr>
          <p:cNvPr id="4" name="TextBox 3">
            <a:extLst>
              <a:ext uri="{FF2B5EF4-FFF2-40B4-BE49-F238E27FC236}">
                <a16:creationId xmlns:a16="http://schemas.microsoft.com/office/drawing/2014/main" id="{FDD4D433-085D-44B5-A59B-1F87593FF28C}"/>
              </a:ext>
            </a:extLst>
          </p:cNvPr>
          <p:cNvSpPr txBox="1"/>
          <p:nvPr/>
        </p:nvSpPr>
        <p:spPr>
          <a:xfrm>
            <a:off x="4800196" y="63611"/>
            <a:ext cx="2591607"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TÌNH YÊU CHÚA</a:t>
            </a:r>
          </a:p>
        </p:txBody>
      </p:sp>
    </p:spTree>
    <p:extLst>
      <p:ext uri="{BB962C8B-B14F-4D97-AF65-F5344CB8AC3E}">
        <p14:creationId xmlns:p14="http://schemas.microsoft.com/office/powerpoint/2010/main" val="26213968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651E957-39CA-45EA-7691-B71FB7CC006A}"/>
              </a:ext>
            </a:extLst>
          </p:cNvPr>
          <p:cNvSpPr>
            <a:spLocks noGrp="1"/>
          </p:cNvSpPr>
          <p:nvPr>
            <p:ph idx="1"/>
          </p:nvPr>
        </p:nvSpPr>
        <p:spPr>
          <a:xfrm>
            <a:off x="302150" y="568719"/>
            <a:ext cx="11585050" cy="6818041"/>
          </a:xfrm>
        </p:spPr>
        <p:txBody>
          <a:bodyPr>
            <a:normAutofit/>
          </a:bodyPr>
          <a:lstStyle/>
          <a:p>
            <a:pPr marL="0" indent="0" algn="just">
              <a:buNone/>
            </a:pPr>
            <a:r>
              <a:rPr lang="vi-VN" sz="7200" b="1" i="0" dirty="0">
                <a:effectLst/>
              </a:rPr>
              <a:t>Tình yêu Chúa thác tuôn rền vang cây ngàn. Tình yêu Chúa biển khơi gào sóng vang. Tình yêu Chúa nói sao cho hết cạn lời. Tình yêu ôi cao quá!</a:t>
            </a:r>
            <a:endParaRPr lang="en-US" sz="7200" dirty="0"/>
          </a:p>
        </p:txBody>
      </p:sp>
    </p:spTree>
    <p:extLst>
      <p:ext uri="{BB962C8B-B14F-4D97-AF65-F5344CB8AC3E}">
        <p14:creationId xmlns:p14="http://schemas.microsoft.com/office/powerpoint/2010/main" val="4792715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0B882-431E-9C80-DED5-A304F4A6874A}"/>
              </a:ext>
            </a:extLst>
          </p:cNvPr>
          <p:cNvSpPr>
            <a:spLocks noGrp="1"/>
          </p:cNvSpPr>
          <p:nvPr>
            <p:ph idx="1"/>
          </p:nvPr>
        </p:nvSpPr>
        <p:spPr>
          <a:xfrm>
            <a:off x="302150" y="537917"/>
            <a:ext cx="11521440" cy="6618260"/>
          </a:xfrm>
        </p:spPr>
        <p:txBody>
          <a:bodyPr>
            <a:normAutofit/>
          </a:bodyPr>
          <a:lstStyle/>
          <a:p>
            <a:pPr marL="0" indent="0" algn="just">
              <a:buNone/>
            </a:pPr>
            <a:r>
              <a:rPr lang="vi-VN" sz="6600" b="1" i="0" dirty="0">
                <a:effectLst/>
              </a:rPr>
              <a:t>ĐK: Chúa yêu thương con người lòng yêu mến không phai. Chúa sinh ra mọi loài vì yêu mến nhân loại. Chúa ban Con Một Ngài vì Giao Ước đoan nguyền, để giải thoát đời tội khiên.</a:t>
            </a:r>
            <a:endParaRPr lang="en-US" sz="6600" dirty="0"/>
          </a:p>
        </p:txBody>
      </p:sp>
      <p:sp>
        <p:nvSpPr>
          <p:cNvPr id="4" name="TextBox 3">
            <a:extLst>
              <a:ext uri="{FF2B5EF4-FFF2-40B4-BE49-F238E27FC236}">
                <a16:creationId xmlns:a16="http://schemas.microsoft.com/office/drawing/2014/main" id="{CAC52621-02E1-4C9B-B2AE-27618AE63686}"/>
              </a:ext>
            </a:extLst>
          </p:cNvPr>
          <p:cNvSpPr txBox="1"/>
          <p:nvPr/>
        </p:nvSpPr>
        <p:spPr>
          <a:xfrm>
            <a:off x="4800196" y="63611"/>
            <a:ext cx="2591607"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TÌNH YÊU CHÚA</a:t>
            </a:r>
          </a:p>
        </p:txBody>
      </p:sp>
    </p:spTree>
    <p:extLst>
      <p:ext uri="{BB962C8B-B14F-4D97-AF65-F5344CB8AC3E}">
        <p14:creationId xmlns:p14="http://schemas.microsoft.com/office/powerpoint/2010/main" val="3303588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433DB5-33BF-A76D-E355-C524F5B3A8A8}"/>
              </a:ext>
            </a:extLst>
          </p:cNvPr>
          <p:cNvSpPr>
            <a:spLocks noGrp="1"/>
          </p:cNvSpPr>
          <p:nvPr>
            <p:ph idx="1"/>
          </p:nvPr>
        </p:nvSpPr>
        <p:spPr>
          <a:xfrm>
            <a:off x="405517" y="606370"/>
            <a:ext cx="11426024" cy="6566321"/>
          </a:xfrm>
        </p:spPr>
        <p:txBody>
          <a:bodyPr>
            <a:normAutofit/>
          </a:bodyPr>
          <a:lstStyle/>
          <a:p>
            <a:pPr marL="0" indent="0" algn="just">
              <a:buNone/>
            </a:pPr>
            <a:r>
              <a:rPr lang="vi-VN" sz="6500" b="1" i="0" dirty="0">
                <a:effectLst/>
              </a:rPr>
              <a:t>2. Vì yêu mến Chúa Con sinh xuống dương trần. Đời gian khó chiếu soi Lời Phúc Âm. Truyền rao Chân Lý dẫn đưa nhân thế lạc lầm. Tìm cội phúc nguồn vui êm ấm. </a:t>
            </a:r>
            <a:endParaRPr lang="en-US" sz="6500" dirty="0"/>
          </a:p>
        </p:txBody>
      </p:sp>
      <p:sp>
        <p:nvSpPr>
          <p:cNvPr id="4" name="TextBox 3">
            <a:extLst>
              <a:ext uri="{FF2B5EF4-FFF2-40B4-BE49-F238E27FC236}">
                <a16:creationId xmlns:a16="http://schemas.microsoft.com/office/drawing/2014/main" id="{E8F7E06C-E634-4515-9012-0CD9FBEA6B08}"/>
              </a:ext>
            </a:extLst>
          </p:cNvPr>
          <p:cNvSpPr txBox="1"/>
          <p:nvPr/>
        </p:nvSpPr>
        <p:spPr>
          <a:xfrm>
            <a:off x="4800196" y="63611"/>
            <a:ext cx="2591607"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TÌNH YÊU CHÚA</a:t>
            </a:r>
          </a:p>
        </p:txBody>
      </p:sp>
    </p:spTree>
    <p:extLst>
      <p:ext uri="{BB962C8B-B14F-4D97-AF65-F5344CB8AC3E}">
        <p14:creationId xmlns:p14="http://schemas.microsoft.com/office/powerpoint/2010/main" val="40815492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2EAC3-40F1-E149-1C76-29D3F0D86F1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9395214D-842E-1E4C-5BC0-4908CE5E9FDA}"/>
              </a:ext>
            </a:extLst>
          </p:cNvPr>
          <p:cNvSpPr>
            <a:spLocks noGrp="1"/>
          </p:cNvSpPr>
          <p:nvPr>
            <p:ph idx="1"/>
          </p:nvPr>
        </p:nvSpPr>
        <p:spPr>
          <a:xfrm>
            <a:off x="405517" y="365123"/>
            <a:ext cx="11433975" cy="7347641"/>
          </a:xfrm>
        </p:spPr>
        <p:txBody>
          <a:bodyPr>
            <a:normAutofit/>
          </a:bodyPr>
          <a:lstStyle/>
          <a:p>
            <a:pPr marL="0" indent="0" algn="just">
              <a:buNone/>
            </a:pPr>
            <a:r>
              <a:rPr lang="vi-VN" sz="7200" b="1" i="0" dirty="0">
                <a:effectLst/>
              </a:rPr>
              <a:t>Vì yêu mến Chúa cam nhận lãnh nhục hình. Và dâng hiến trở nên là tế sinh. Chuộc tội lỗi chết thay cho hết mọi người. Tình yêu ôi cao quý!</a:t>
            </a:r>
            <a:endParaRPr lang="en-US" sz="7200" dirty="0"/>
          </a:p>
        </p:txBody>
      </p:sp>
    </p:spTree>
    <p:extLst>
      <p:ext uri="{BB962C8B-B14F-4D97-AF65-F5344CB8AC3E}">
        <p14:creationId xmlns:p14="http://schemas.microsoft.com/office/powerpoint/2010/main" val="52990228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2B0B882-431E-9C80-DED5-A304F4A6874A}"/>
              </a:ext>
            </a:extLst>
          </p:cNvPr>
          <p:cNvSpPr>
            <a:spLocks noGrp="1"/>
          </p:cNvSpPr>
          <p:nvPr>
            <p:ph idx="1"/>
          </p:nvPr>
        </p:nvSpPr>
        <p:spPr>
          <a:xfrm>
            <a:off x="302150" y="537917"/>
            <a:ext cx="11521440" cy="6618260"/>
          </a:xfrm>
        </p:spPr>
        <p:txBody>
          <a:bodyPr>
            <a:normAutofit/>
          </a:bodyPr>
          <a:lstStyle/>
          <a:p>
            <a:pPr marL="0" indent="0" algn="just">
              <a:buNone/>
            </a:pPr>
            <a:r>
              <a:rPr lang="vi-VN" sz="6600" b="1" i="0" dirty="0">
                <a:effectLst/>
              </a:rPr>
              <a:t>ĐK: Chúa yêu thương con người lòng yêu mến không phai. Chúa sinh ra mọi loài vì yêu mến nhân loại. Chúa ban Con Một Ngài vì Giao Ước đoan nguyền, để giải thoát đời tội khiên.</a:t>
            </a:r>
            <a:endParaRPr lang="en-US" sz="6600" dirty="0"/>
          </a:p>
        </p:txBody>
      </p:sp>
      <p:sp>
        <p:nvSpPr>
          <p:cNvPr id="4" name="TextBox 3">
            <a:extLst>
              <a:ext uri="{FF2B5EF4-FFF2-40B4-BE49-F238E27FC236}">
                <a16:creationId xmlns:a16="http://schemas.microsoft.com/office/drawing/2014/main" id="{CAC52621-02E1-4C9B-B2AE-27618AE63686}"/>
              </a:ext>
            </a:extLst>
          </p:cNvPr>
          <p:cNvSpPr txBox="1"/>
          <p:nvPr/>
        </p:nvSpPr>
        <p:spPr>
          <a:xfrm>
            <a:off x="4800196" y="63611"/>
            <a:ext cx="2591607" cy="461665"/>
          </a:xfrm>
          <a:prstGeom prst="rect">
            <a:avLst/>
          </a:prstGeom>
          <a:noFill/>
        </p:spPr>
        <p:txBody>
          <a:bodyPr wrap="none" rtlCol="0">
            <a:spAutoFit/>
          </a:bodyPr>
          <a:lstStyle/>
          <a:p>
            <a:pPr algn="ctr"/>
            <a:r>
              <a:rPr lang="en-US" sz="2400" b="1">
                <a:latin typeface="Arial" panose="020B0604020202020204" pitchFamily="34" charset="0"/>
                <a:cs typeface="Arial" panose="020B0604020202020204" pitchFamily="34" charset="0"/>
              </a:rPr>
              <a:t>TÌNH YÊU CHÚA</a:t>
            </a:r>
          </a:p>
        </p:txBody>
      </p:sp>
    </p:spTree>
    <p:extLst>
      <p:ext uri="{BB962C8B-B14F-4D97-AF65-F5344CB8AC3E}">
        <p14:creationId xmlns:p14="http://schemas.microsoft.com/office/powerpoint/2010/main" val="14034612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2476</TotalTime>
  <Words>246</Words>
  <Application>Microsoft Office PowerPoint</Application>
  <PresentationFormat>Widescreen</PresentationFormat>
  <Paragraphs>10</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Hoang Le</dc:creator>
  <cp:lastModifiedBy>ANHBAO IT</cp:lastModifiedBy>
  <cp:revision>2</cp:revision>
  <dcterms:created xsi:type="dcterms:W3CDTF">2022-08-06T15:15:32Z</dcterms:created>
  <dcterms:modified xsi:type="dcterms:W3CDTF">2024-04-09T16:23:21Z</dcterms:modified>
</cp:coreProperties>
</file>