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C9C-1894-4023-A420-3E2D68B89DF1}"/>
              </a:ext>
            </a:extLst>
          </p:cNvPr>
          <p:cNvSpPr>
            <a:spLocks noGrp="1"/>
          </p:cNvSpPr>
          <p:nvPr>
            <p:ph type="ctrTitle"/>
          </p:nvPr>
        </p:nvSpPr>
        <p:spPr>
          <a:xfrm>
            <a:off x="599282" y="609599"/>
            <a:ext cx="18000663" cy="9895682"/>
          </a:xfrm>
        </p:spPr>
        <p:txBody>
          <a:bodyPr/>
          <a:lstStyle/>
          <a:p>
            <a:pPr algn="just"/>
            <a:r>
              <a:rPr lang="vi-VN" sz="9000" b="1" dirty="0"/>
              <a:t>1. Tình yêu của Chúa như tiếng Mẹ ru ( a...ơi a... ơi) con say giấc ngủ đọng đầy (đọng đầy) yêu thương Chúa tháp vào con. Ðôi cánh tình yêu Chúa đặt vào con trái tim của Ngài. Chúa mặc cho con trái tim nở </a:t>
            </a:r>
            <a:r>
              <a:rPr lang="vi-VN" sz="9000" b="1"/>
              <a:t>tươi.</a:t>
            </a:r>
            <a:endParaRPr lang="en-US" sz="9000" b="1" dirty="0"/>
          </a:p>
        </p:txBody>
      </p:sp>
      <p:sp>
        <p:nvSpPr>
          <p:cNvPr id="4" name="TextBox 3">
            <a:extLst>
              <a:ext uri="{FF2B5EF4-FFF2-40B4-BE49-F238E27FC236}">
                <a16:creationId xmlns:a16="http://schemas.microsoft.com/office/drawing/2014/main" id="{EA3DA0B2-D531-4F40-8F55-4CCFD6C19E74}"/>
              </a:ext>
            </a:extLst>
          </p:cNvPr>
          <p:cNvSpPr txBox="1"/>
          <p:nvPr/>
        </p:nvSpPr>
        <p:spPr>
          <a:xfrm>
            <a:off x="7760294" y="86379"/>
            <a:ext cx="3856569" cy="523220"/>
          </a:xfrm>
          <a:prstGeom prst="rect">
            <a:avLst/>
          </a:prstGeom>
          <a:noFill/>
        </p:spPr>
        <p:txBody>
          <a:bodyPr wrap="none" rtlCol="0">
            <a:spAutoFit/>
          </a:bodyPr>
          <a:lstStyle/>
          <a:p>
            <a:pPr algn="ctr"/>
            <a:r>
              <a:rPr lang="en-US" b="1"/>
              <a:t>TÌNH YÊU CỦA CHÚA</a:t>
            </a:r>
          </a:p>
        </p:txBody>
      </p:sp>
    </p:spTree>
    <p:extLst>
      <p:ext uri="{BB962C8B-B14F-4D97-AF65-F5344CB8AC3E}">
        <p14:creationId xmlns:p14="http://schemas.microsoft.com/office/powerpoint/2010/main" val="235808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DED97-5FAE-47A7-8539-0A30BF984C39}"/>
              </a:ext>
            </a:extLst>
          </p:cNvPr>
          <p:cNvSpPr>
            <a:spLocks noGrp="1"/>
          </p:cNvSpPr>
          <p:nvPr>
            <p:ph idx="1"/>
          </p:nvPr>
        </p:nvSpPr>
        <p:spPr>
          <a:xfrm>
            <a:off x="636087" y="751681"/>
            <a:ext cx="18000663" cy="7126920"/>
          </a:xfrm>
        </p:spPr>
        <p:txBody>
          <a:bodyPr/>
          <a:lstStyle/>
          <a:p>
            <a:pPr marL="0" indent="0" algn="just">
              <a:buNone/>
            </a:pPr>
            <a:r>
              <a:rPr lang="vi-VN" sz="9600" b="1" dirty="0"/>
              <a:t>ÐK: Từ đây đời con sẽ thành bài ca (a a ). Từ đây miệng con chúc tụng Danh Cha (a a) Tạ ơn Cha tạ ơn Trời dẫn đưa con từ muôn phương dẫn đưa con về Thiên Ðường.</a:t>
            </a:r>
            <a:endParaRPr lang="en-US" sz="9600" b="1" dirty="0"/>
          </a:p>
        </p:txBody>
      </p:sp>
      <p:sp>
        <p:nvSpPr>
          <p:cNvPr id="4" name="TextBox 3">
            <a:extLst>
              <a:ext uri="{FF2B5EF4-FFF2-40B4-BE49-F238E27FC236}">
                <a16:creationId xmlns:a16="http://schemas.microsoft.com/office/drawing/2014/main" id="{D1B1C178-478E-402F-927E-3AF01D52F9D5}"/>
              </a:ext>
            </a:extLst>
          </p:cNvPr>
          <p:cNvSpPr txBox="1"/>
          <p:nvPr/>
        </p:nvSpPr>
        <p:spPr>
          <a:xfrm>
            <a:off x="7760294" y="86379"/>
            <a:ext cx="3856569" cy="523220"/>
          </a:xfrm>
          <a:prstGeom prst="rect">
            <a:avLst/>
          </a:prstGeom>
          <a:noFill/>
        </p:spPr>
        <p:txBody>
          <a:bodyPr wrap="none" rtlCol="0">
            <a:spAutoFit/>
          </a:bodyPr>
          <a:lstStyle/>
          <a:p>
            <a:pPr algn="ctr"/>
            <a:r>
              <a:rPr lang="en-US" b="1"/>
              <a:t>TÌNH YÊU CỦA CHÚA</a:t>
            </a:r>
          </a:p>
        </p:txBody>
      </p:sp>
    </p:spTree>
    <p:extLst>
      <p:ext uri="{BB962C8B-B14F-4D97-AF65-F5344CB8AC3E}">
        <p14:creationId xmlns:p14="http://schemas.microsoft.com/office/powerpoint/2010/main" val="145612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9436B-7FD7-4D6D-A53B-41BA5647F9B3}"/>
              </a:ext>
            </a:extLst>
          </p:cNvPr>
          <p:cNvSpPr>
            <a:spLocks noGrp="1"/>
          </p:cNvSpPr>
          <p:nvPr>
            <p:ph idx="1"/>
          </p:nvPr>
        </p:nvSpPr>
        <p:spPr>
          <a:xfrm>
            <a:off x="599992" y="675481"/>
            <a:ext cx="18000663" cy="7126920"/>
          </a:xfrm>
        </p:spPr>
        <p:txBody>
          <a:bodyPr/>
          <a:lstStyle/>
          <a:p>
            <a:pPr marL="0" indent="0" algn="just">
              <a:buNone/>
            </a:pPr>
            <a:r>
              <a:rPr lang="vi-VN" sz="8800" b="1" dirty="0"/>
              <a:t>2. Tình yêu của Chúa như sóng triều lên</a:t>
            </a:r>
            <a:r>
              <a:rPr lang="en-US" sz="8800" b="1" dirty="0"/>
              <a:t>. C</a:t>
            </a:r>
            <a:r>
              <a:rPr lang="vi-VN" sz="8800" b="1" dirty="0"/>
              <a:t>on vui nếm hương ngọt ngào (ngọt ngào) ơn thiêng Chúa khoác vào con. Ánh sáng dịu êm Chúa đổ vào con ước mơ dịu huyền Chúa mở cho con suối vui triền miên.</a:t>
            </a:r>
            <a:endParaRPr lang="en-US" sz="8800" b="1" dirty="0"/>
          </a:p>
        </p:txBody>
      </p:sp>
      <p:sp>
        <p:nvSpPr>
          <p:cNvPr id="4" name="TextBox 3">
            <a:extLst>
              <a:ext uri="{FF2B5EF4-FFF2-40B4-BE49-F238E27FC236}">
                <a16:creationId xmlns:a16="http://schemas.microsoft.com/office/drawing/2014/main" id="{92DA53EB-2C54-4891-9B28-4B356BD102E7}"/>
              </a:ext>
            </a:extLst>
          </p:cNvPr>
          <p:cNvSpPr txBox="1"/>
          <p:nvPr/>
        </p:nvSpPr>
        <p:spPr>
          <a:xfrm>
            <a:off x="7760294" y="86379"/>
            <a:ext cx="3856569" cy="523220"/>
          </a:xfrm>
          <a:prstGeom prst="rect">
            <a:avLst/>
          </a:prstGeom>
          <a:noFill/>
        </p:spPr>
        <p:txBody>
          <a:bodyPr wrap="none" rtlCol="0">
            <a:spAutoFit/>
          </a:bodyPr>
          <a:lstStyle/>
          <a:p>
            <a:pPr algn="ctr"/>
            <a:r>
              <a:rPr lang="en-US" b="1"/>
              <a:t>TÌNH YÊU CỦA CHÚA</a:t>
            </a:r>
          </a:p>
        </p:txBody>
      </p:sp>
    </p:spTree>
    <p:extLst>
      <p:ext uri="{BB962C8B-B14F-4D97-AF65-F5344CB8AC3E}">
        <p14:creationId xmlns:p14="http://schemas.microsoft.com/office/powerpoint/2010/main" val="9278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6DED97-5FAE-47A7-8539-0A30BF984C39}"/>
              </a:ext>
            </a:extLst>
          </p:cNvPr>
          <p:cNvSpPr>
            <a:spLocks noGrp="1"/>
          </p:cNvSpPr>
          <p:nvPr>
            <p:ph idx="1"/>
          </p:nvPr>
        </p:nvSpPr>
        <p:spPr>
          <a:xfrm>
            <a:off x="636087" y="751681"/>
            <a:ext cx="18000663" cy="7126920"/>
          </a:xfrm>
        </p:spPr>
        <p:txBody>
          <a:bodyPr/>
          <a:lstStyle/>
          <a:p>
            <a:pPr marL="0" indent="0" algn="just">
              <a:buNone/>
            </a:pPr>
            <a:r>
              <a:rPr lang="vi-VN" sz="9600" b="1" dirty="0"/>
              <a:t>ÐK: Từ đây đời con sẽ thành bài ca (a a ). Từ đây miệng con chúc tụng Danh Cha (a a) Tạ ơn Cha tạ ơn Trời dẫn đưa con từ muôn phương dẫn đưa con về Thiên Ðường.</a:t>
            </a:r>
            <a:endParaRPr lang="en-US" sz="9600" b="1" dirty="0"/>
          </a:p>
        </p:txBody>
      </p:sp>
      <p:sp>
        <p:nvSpPr>
          <p:cNvPr id="4" name="TextBox 3">
            <a:extLst>
              <a:ext uri="{FF2B5EF4-FFF2-40B4-BE49-F238E27FC236}">
                <a16:creationId xmlns:a16="http://schemas.microsoft.com/office/drawing/2014/main" id="{D1B1C178-478E-402F-927E-3AF01D52F9D5}"/>
              </a:ext>
            </a:extLst>
          </p:cNvPr>
          <p:cNvSpPr txBox="1"/>
          <p:nvPr/>
        </p:nvSpPr>
        <p:spPr>
          <a:xfrm>
            <a:off x="7760294" y="86379"/>
            <a:ext cx="3856569" cy="523220"/>
          </a:xfrm>
          <a:prstGeom prst="rect">
            <a:avLst/>
          </a:prstGeom>
          <a:noFill/>
        </p:spPr>
        <p:txBody>
          <a:bodyPr wrap="none" rtlCol="0">
            <a:spAutoFit/>
          </a:bodyPr>
          <a:lstStyle/>
          <a:p>
            <a:pPr algn="ctr"/>
            <a:r>
              <a:rPr lang="en-US" b="1"/>
              <a:t>TÌNH YÊU CỦA CHÚA</a:t>
            </a:r>
          </a:p>
        </p:txBody>
      </p:sp>
    </p:spTree>
    <p:extLst>
      <p:ext uri="{BB962C8B-B14F-4D97-AF65-F5344CB8AC3E}">
        <p14:creationId xmlns:p14="http://schemas.microsoft.com/office/powerpoint/2010/main" val="110159772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3503</TotalTime>
  <Words>213</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1. Tình yêu của Chúa như tiếng Mẹ ru ( a...ơi a... ơi) con say giấc ngủ đọng đầy (đọng đầy) yêu thương Chúa tháp vào con. Ðôi cánh tình yêu Chúa đặt vào con trái tim của Ngài. Chúa mặc cho con trái tim nở tươi.</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175</cp:revision>
  <dcterms:created xsi:type="dcterms:W3CDTF">2011-08-20T01:52:59Z</dcterms:created>
  <dcterms:modified xsi:type="dcterms:W3CDTF">2024-04-09T16:18:57Z</dcterms:modified>
</cp:coreProperties>
</file>