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2" r:id="rId5"/>
    <p:sldId id="263" r:id="rId6"/>
    <p:sldId id="261" r:id="rId7"/>
    <p:sldId id="264" r:id="rId8"/>
    <p:sldId id="265" r:id="rId9"/>
    <p:sldId id="260" r:id="rId10"/>
    <p:sldId id="266" r:id="rId11"/>
    <p:sldId id="267" r:id="rId12"/>
    <p:sldId id="259"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C2124B-BF2A-4DE9-A0A1-66ECB151EA2A}" type="datetimeFigureOut">
              <a:rPr lang="en-US" smtClean="0"/>
              <a:t>4/9/2024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2AF141-66FA-4F81-83F8-55FDD164C25C}" type="slidenum">
              <a:rPr lang="en-US" smtClean="0"/>
              <a:t>‹#›</a:t>
            </a:fld>
            <a:endParaRPr lang="en-US"/>
          </a:p>
        </p:txBody>
      </p:sp>
    </p:spTree>
    <p:extLst>
      <p:ext uri="{BB962C8B-B14F-4D97-AF65-F5344CB8AC3E}">
        <p14:creationId xmlns:p14="http://schemas.microsoft.com/office/powerpoint/2010/main" val="309886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3AA8C-BB2A-4E8B-99CA-8994792DC0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0BFC8A-BA66-493F-A0D5-5383B2324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6B4A09F-DB54-4BA8-A8DF-9241FE21DC18}"/>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93365A75-71D8-41D1-9375-E72B4F185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42D94-6620-4E46-A74A-B7F3C6E6A76A}"/>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249848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9FAF-3C5E-47C7-8A24-995E358AE5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D4C47E-5AF8-4149-8D65-99DFAF969B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208247-3231-4EA0-A84C-9CD6AC32B461}"/>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4BE8C2AA-0F0E-4007-BB2E-27860ABDDE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C45C5-DE9C-40F0-9C01-DB5B7EDDF580}"/>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3493021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41CFC-EF81-4ECD-A9FC-A752B3AE66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DEA241-DC9F-487C-B6F3-7F0827F5CD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49642C-BD62-49F3-AF5F-869DAA559844}"/>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5168DC22-7E2E-4183-859D-F3AF7DE7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EA5943-CC72-4F70-95A8-E0BE601E94E6}"/>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3000502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93574-33EC-40A1-9B1F-A75F73B9B6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E63708-FE3D-4976-A973-AC974D9F5D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98D9E2-6A75-45CF-B982-A8B1487B5670}"/>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5E8AAF20-6746-44F6-9288-DFA20FEF0E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EB7D44-064B-4105-BB4C-332F04ECDFC7}"/>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379087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2A956-ADE2-4D4D-99D3-52653AAC22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EABBEA-F12F-4D33-AC15-F4ADB795AA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B23A7-BB12-4307-B9D1-9513BF505D6B}"/>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C86BAF27-F9D3-406D-8436-54E445CF22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C4B57-78F4-4856-A895-15D4F22F95AD}"/>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105106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B95F-CA7A-4F08-92FF-20496A94F6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6CFEE5-39DC-42DA-B208-EFCFA506E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6C3492-F2F2-44EA-A689-B0E08AEEEC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FE0B43-1751-4DC0-9141-D75584AA1F69}"/>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6" name="Footer Placeholder 5">
            <a:extLst>
              <a:ext uri="{FF2B5EF4-FFF2-40B4-BE49-F238E27FC236}">
                <a16:creationId xmlns:a16="http://schemas.microsoft.com/office/drawing/2014/main" id="{18C50E57-F361-4A61-825A-1BA19D76DD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76616-B1A0-46C9-B877-84B6E50B41DC}"/>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288105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DA5C-450B-491B-8C0C-D7AA645A59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097E43-2B8C-4870-AC3E-4DD832F4C5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95E90A-A8E7-43AF-9689-D6070E2A0A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AA7D2E-ECBB-4E50-9B0F-2E6006FCB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1923E0-B50D-4B0F-BEB8-6C2E89BCC5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F1E26E-018D-463C-B8B1-01C913A7B385}"/>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8" name="Footer Placeholder 7">
            <a:extLst>
              <a:ext uri="{FF2B5EF4-FFF2-40B4-BE49-F238E27FC236}">
                <a16:creationId xmlns:a16="http://schemas.microsoft.com/office/drawing/2014/main" id="{23A59233-5DD6-4493-AA1A-DFB91F1DA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65D2FC-4E23-49BD-AA5A-601B53037C1C}"/>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2230678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87D68-A09B-4019-891E-3B8DB0665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3E73D48-0B5C-4EDE-80DA-1AAFA040E8AC}"/>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4" name="Footer Placeholder 3">
            <a:extLst>
              <a:ext uri="{FF2B5EF4-FFF2-40B4-BE49-F238E27FC236}">
                <a16:creationId xmlns:a16="http://schemas.microsoft.com/office/drawing/2014/main" id="{4492BC09-3311-48E5-8953-619239D0B2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73814A-6BCE-447E-A210-883B4E1BDD83}"/>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1421555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21C199-E0EC-4431-8C44-B2EAC79C349A}"/>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3" name="Footer Placeholder 2">
            <a:extLst>
              <a:ext uri="{FF2B5EF4-FFF2-40B4-BE49-F238E27FC236}">
                <a16:creationId xmlns:a16="http://schemas.microsoft.com/office/drawing/2014/main" id="{92DFAE78-6F9D-4A8A-AF48-E17703183B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B9F82-FB9A-46B3-8BFE-D7AA3C732BFF}"/>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1411430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797F-DEB4-436E-BE6B-F2FABCDAE8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CA804-2F0C-468C-831E-412B8D4356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6A9297-E9D5-49CB-BE45-3650023F4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5AB0DD-254A-4656-9352-75BCBC88244C}"/>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6" name="Footer Placeholder 5">
            <a:extLst>
              <a:ext uri="{FF2B5EF4-FFF2-40B4-BE49-F238E27FC236}">
                <a16:creationId xmlns:a16="http://schemas.microsoft.com/office/drawing/2014/main" id="{149F760C-E96C-4C4E-AB62-5E91D99B4A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450E10-B0C8-422A-BDA6-51F80A7970CB}"/>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385164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AAB1-3800-4C8F-AD37-E906C6114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E595F4-05E2-4593-BD4C-292C78D3AC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439AB0-F950-4229-983B-5DD3C3BD78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ACBBEB-A0E4-4ABE-82C4-6C1F8F17319E}"/>
              </a:ext>
            </a:extLst>
          </p:cNvPr>
          <p:cNvSpPr>
            <a:spLocks noGrp="1"/>
          </p:cNvSpPr>
          <p:nvPr>
            <p:ph type="dt" sz="half" idx="10"/>
          </p:nvPr>
        </p:nvSpPr>
        <p:spPr/>
        <p:txBody>
          <a:bodyPr/>
          <a:lstStyle/>
          <a:p>
            <a:fld id="{FA7929E2-D78B-4912-A502-D7C047D90426}" type="datetimeFigureOut">
              <a:rPr lang="en-US" smtClean="0"/>
              <a:t>4/9/2024</a:t>
            </a:fld>
            <a:endParaRPr lang="en-US"/>
          </a:p>
        </p:txBody>
      </p:sp>
      <p:sp>
        <p:nvSpPr>
          <p:cNvPr id="6" name="Footer Placeholder 5">
            <a:extLst>
              <a:ext uri="{FF2B5EF4-FFF2-40B4-BE49-F238E27FC236}">
                <a16:creationId xmlns:a16="http://schemas.microsoft.com/office/drawing/2014/main" id="{71152270-8750-4A3C-916B-D3CFB97DC3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3A734F-49F9-4737-8429-92950A5B8243}"/>
              </a:ext>
            </a:extLst>
          </p:cNvPr>
          <p:cNvSpPr>
            <a:spLocks noGrp="1"/>
          </p:cNvSpPr>
          <p:nvPr>
            <p:ph type="sldNum" sz="quarter" idx="12"/>
          </p:nvPr>
        </p:nvSpPr>
        <p:spPr/>
        <p:txBody>
          <a:bodyPr/>
          <a:lstStyle/>
          <a:p>
            <a:fld id="{2ACB7805-29C3-49DC-8C03-38C775E52A34}" type="slidenum">
              <a:rPr lang="en-US" smtClean="0"/>
              <a:t>‹#›</a:t>
            </a:fld>
            <a:endParaRPr lang="en-US"/>
          </a:p>
        </p:txBody>
      </p:sp>
    </p:spTree>
    <p:extLst>
      <p:ext uri="{BB962C8B-B14F-4D97-AF65-F5344CB8AC3E}">
        <p14:creationId xmlns:p14="http://schemas.microsoft.com/office/powerpoint/2010/main" val="332965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E5BBCE-829E-4C6C-BFE5-C419C1660D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974B1F-37B5-4637-B89D-8991A077EA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337EA-3406-456E-80DE-910F054D07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7929E2-D78B-4912-A502-D7C047D90426}" type="datetimeFigureOut">
              <a:rPr lang="en-US" smtClean="0"/>
              <a:t>4/9/2024</a:t>
            </a:fld>
            <a:endParaRPr lang="en-US"/>
          </a:p>
        </p:txBody>
      </p:sp>
      <p:sp>
        <p:nvSpPr>
          <p:cNvPr id="5" name="Footer Placeholder 4">
            <a:extLst>
              <a:ext uri="{FF2B5EF4-FFF2-40B4-BE49-F238E27FC236}">
                <a16:creationId xmlns:a16="http://schemas.microsoft.com/office/drawing/2014/main" id="{A6EDD306-2A45-4F4C-B666-FC621FF4CE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B9C33-8437-48B7-8974-1F0C778DF1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CB7805-29C3-49DC-8C03-38C775E52A34}" type="slidenum">
              <a:rPr lang="en-US" smtClean="0"/>
              <a:t>‹#›</a:t>
            </a:fld>
            <a:endParaRPr lang="en-US"/>
          </a:p>
        </p:txBody>
      </p:sp>
    </p:spTree>
    <p:extLst>
      <p:ext uri="{BB962C8B-B14F-4D97-AF65-F5344CB8AC3E}">
        <p14:creationId xmlns:p14="http://schemas.microsoft.com/office/powerpoint/2010/main" val="1989660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8A7-D95A-4B2E-AFD1-8AC92EACEB54}"/>
              </a:ext>
            </a:extLst>
          </p:cNvPr>
          <p:cNvSpPr>
            <a:spLocks noGrp="1"/>
          </p:cNvSpPr>
          <p:nvPr>
            <p:ph type="ctrTitle"/>
          </p:nvPr>
        </p:nvSpPr>
        <p:spPr>
          <a:xfrm>
            <a:off x="362607" y="157655"/>
            <a:ext cx="11493062" cy="6668813"/>
          </a:xfrm>
        </p:spPr>
        <p:txBody>
          <a:bodyPr>
            <a:noAutofit/>
          </a:bodyPr>
          <a:lstStyle/>
          <a:p>
            <a:pPr algn="just"/>
            <a:r>
              <a:rPr lang="en-US" sz="6600" b="1">
                <a:latin typeface="Arial" panose="020B0604020202020204" pitchFamily="34" charset="0"/>
                <a:cs typeface="Arial" panose="020B0604020202020204" pitchFamily="34" charset="0"/>
              </a:rPr>
              <a:t>ĐK: </a:t>
            </a:r>
            <a:r>
              <a:rPr lang="vi-VN" sz="6600" b="1" i="0">
                <a:effectLst/>
                <a:latin typeface="Arial" panose="020B0604020202020204" pitchFamily="34" charset="0"/>
                <a:cs typeface="Arial" panose="020B0604020202020204" pitchFamily="34" charset="0"/>
              </a:rPr>
              <a:t>Tình </a:t>
            </a:r>
            <a:r>
              <a:rPr lang="vi-VN" sz="6600" b="1" i="0" dirty="0">
                <a:effectLst/>
                <a:latin typeface="Arial" panose="020B0604020202020204" pitchFamily="34" charset="0"/>
                <a:cs typeface="Arial" panose="020B0604020202020204" pitchFamily="34" charset="0"/>
              </a:rPr>
              <a:t>yêu Thiên Chúa như trăng như sao đưa con lên cao ôi nào biết lấy chi báo đền</a:t>
            </a:r>
            <a:r>
              <a:rPr lang="en-US" sz="6600" b="1" i="0" dirty="0">
                <a:effectLst/>
                <a:latin typeface="Arial" panose="020B0604020202020204" pitchFamily="34" charset="0"/>
                <a:cs typeface="Arial" panose="020B0604020202020204" pitchFamily="34" charset="0"/>
              </a:rPr>
              <a:t>.</a:t>
            </a:r>
            <a:r>
              <a:rPr lang="vi-VN" sz="6600" b="1" i="0" dirty="0">
                <a:effectLst/>
                <a:latin typeface="Arial" panose="020B0604020202020204" pitchFamily="34" charset="0"/>
                <a:cs typeface="Arial" panose="020B0604020202020204" pitchFamily="34" charset="0"/>
              </a:rPr>
              <a:t>  Chúa dắt dìu con đi qua đêm đen cho con ca khen Tình yêu Chúa ôi như đại dương</a:t>
            </a:r>
            <a:endParaRPr lang="en-US" sz="6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2D80983-97AC-491C-B4A2-9862D4DF53E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5085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8A7-D95A-4B2E-AFD1-8AC92EACEB54}"/>
              </a:ext>
            </a:extLst>
          </p:cNvPr>
          <p:cNvSpPr>
            <a:spLocks noGrp="1"/>
          </p:cNvSpPr>
          <p:nvPr>
            <p:ph type="ctrTitle"/>
          </p:nvPr>
        </p:nvSpPr>
        <p:spPr>
          <a:xfrm>
            <a:off x="362607" y="157655"/>
            <a:ext cx="11493062" cy="6668813"/>
          </a:xfrm>
        </p:spPr>
        <p:txBody>
          <a:bodyPr>
            <a:noAutofit/>
          </a:bodyPr>
          <a:lstStyle/>
          <a:p>
            <a:pPr algn="just"/>
            <a:r>
              <a:rPr lang="en-US" sz="6600" b="1">
                <a:latin typeface="Arial" panose="020B0604020202020204" pitchFamily="34" charset="0"/>
                <a:cs typeface="Arial" panose="020B0604020202020204" pitchFamily="34" charset="0"/>
              </a:rPr>
              <a:t>ĐK: </a:t>
            </a:r>
            <a:r>
              <a:rPr lang="vi-VN" sz="6600" b="1" i="0">
                <a:effectLst/>
                <a:latin typeface="Arial" panose="020B0604020202020204" pitchFamily="34" charset="0"/>
                <a:cs typeface="Arial" panose="020B0604020202020204" pitchFamily="34" charset="0"/>
              </a:rPr>
              <a:t>Tình </a:t>
            </a:r>
            <a:r>
              <a:rPr lang="vi-VN" sz="6600" b="1" i="0" dirty="0">
                <a:effectLst/>
                <a:latin typeface="Arial" panose="020B0604020202020204" pitchFamily="34" charset="0"/>
                <a:cs typeface="Arial" panose="020B0604020202020204" pitchFamily="34" charset="0"/>
              </a:rPr>
              <a:t>yêu Thiên Chúa như trăng như sao đưa con lên cao ôi nào biết lấy chi báo đền</a:t>
            </a:r>
            <a:r>
              <a:rPr lang="en-US" sz="6600" b="1" i="0" dirty="0">
                <a:effectLst/>
                <a:latin typeface="Arial" panose="020B0604020202020204" pitchFamily="34" charset="0"/>
                <a:cs typeface="Arial" panose="020B0604020202020204" pitchFamily="34" charset="0"/>
              </a:rPr>
              <a:t>.</a:t>
            </a:r>
            <a:r>
              <a:rPr lang="vi-VN" sz="6600" b="1" i="0" dirty="0">
                <a:effectLst/>
                <a:latin typeface="Arial" panose="020B0604020202020204" pitchFamily="34" charset="0"/>
                <a:cs typeface="Arial" panose="020B0604020202020204" pitchFamily="34" charset="0"/>
              </a:rPr>
              <a:t>  Chúa dắt dìu con đi qua đêm đen cho con ca khen Tình yêu Chúa ôi như đại dương</a:t>
            </a:r>
            <a:endParaRPr lang="en-US" sz="6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2D80983-97AC-491C-B4A2-9862D4DF53E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1064225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8397-5598-41B0-8AAD-6A9B1A43359A}"/>
              </a:ext>
            </a:extLst>
          </p:cNvPr>
          <p:cNvSpPr>
            <a:spLocks noGrp="1"/>
          </p:cNvSpPr>
          <p:nvPr>
            <p:ph idx="1"/>
          </p:nvPr>
        </p:nvSpPr>
        <p:spPr>
          <a:xfrm>
            <a:off x="354724" y="79982"/>
            <a:ext cx="11508828" cy="4351338"/>
          </a:xfrm>
        </p:spPr>
        <p:txBody>
          <a:bodyPr>
            <a:noAutofit/>
          </a:bodyPr>
          <a:lstStyle/>
          <a:p>
            <a:pPr marL="0" indent="0" algn="just">
              <a:buNone/>
            </a:pPr>
            <a:r>
              <a:rPr lang="vi-VN" sz="7200" b="1" i="0" dirty="0">
                <a:effectLst/>
                <a:cs typeface="Calibri" panose="020F0502020204030204" pitchFamily="34" charset="0"/>
              </a:rPr>
              <a:t>Tình yêu Thiên Chúa chói sáng khắp chốn gội sạch tội đời</a:t>
            </a:r>
            <a:r>
              <a:rPr lang="en-US" sz="7200" b="1" i="0" dirty="0">
                <a:effectLst/>
                <a:cs typeface="Calibri" panose="020F0502020204030204" pitchFamily="34" charset="0"/>
              </a:rPr>
              <a:t>.</a:t>
            </a:r>
            <a:r>
              <a:rPr lang="vi-VN" sz="7200" b="1" i="0" dirty="0">
                <a:effectLst/>
                <a:cs typeface="Calibri" panose="020F0502020204030204" pitchFamily="34" charset="0"/>
              </a:rPr>
              <a:t> Ôi Tình Chúa sao quá cao vời , con quyết trọn đời dâng hiến xác thân loan báo Thiên Ân cho khắp </a:t>
            </a:r>
            <a:r>
              <a:rPr lang="vi-VN" sz="7200" b="1" i="0">
                <a:effectLst/>
                <a:cs typeface="Calibri" panose="020F0502020204030204" pitchFamily="34" charset="0"/>
              </a:rPr>
              <a:t>nhân trần.</a:t>
            </a:r>
            <a:endParaRPr lang="en-US" sz="7200" dirty="0"/>
          </a:p>
        </p:txBody>
      </p:sp>
    </p:spTree>
    <p:extLst>
      <p:ext uri="{BB962C8B-B14F-4D97-AF65-F5344CB8AC3E}">
        <p14:creationId xmlns:p14="http://schemas.microsoft.com/office/powerpoint/2010/main" val="4063974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49FF2-8CEA-4828-91B7-6AD9B98BD7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3E3A16-94E7-4412-A61C-C9594B42C563}"/>
              </a:ext>
            </a:extLst>
          </p:cNvPr>
          <p:cNvSpPr>
            <a:spLocks noGrp="1"/>
          </p:cNvSpPr>
          <p:nvPr>
            <p:ph idx="1"/>
          </p:nvPr>
        </p:nvSpPr>
        <p:spPr>
          <a:xfrm>
            <a:off x="333955" y="365125"/>
            <a:ext cx="11481683" cy="4351338"/>
          </a:xfrm>
        </p:spPr>
        <p:txBody>
          <a:bodyPr>
            <a:noAutofit/>
          </a:bodyPr>
          <a:lstStyle/>
          <a:p>
            <a:pPr marL="0" indent="0" algn="just">
              <a:buNone/>
            </a:pPr>
            <a:r>
              <a:rPr lang="en-US" sz="6600" b="1" i="0">
                <a:effectLst/>
                <a:latin typeface="Arial" panose="020B0604020202020204" pitchFamily="34" charset="0"/>
                <a:cs typeface="Arial" panose="020B0604020202020204" pitchFamily="34" charset="0"/>
              </a:rPr>
              <a:t>4. </a:t>
            </a:r>
            <a:r>
              <a:rPr lang="vi-VN" sz="6600" b="1" i="0">
                <a:effectLst/>
                <a:latin typeface="Arial" panose="020B0604020202020204" pitchFamily="34" charset="0"/>
                <a:cs typeface="Arial" panose="020B0604020202020204" pitchFamily="34" charset="0"/>
              </a:rPr>
              <a:t>Trời </a:t>
            </a:r>
            <a:r>
              <a:rPr lang="vi-VN" sz="6600" b="1" i="0" dirty="0">
                <a:effectLst/>
                <a:latin typeface="Arial" panose="020B0604020202020204" pitchFamily="34" charset="0"/>
                <a:cs typeface="Arial" panose="020B0604020202020204" pitchFamily="34" charset="0"/>
              </a:rPr>
              <a:t>đất bao la giành hết cho ta đâu có tình cờ ,Tình yêu Thiên Chúa đã tác tạo nên sông núi trên đời trăng gió lên khơi trong tiếng mưa rơi nghe như là tiếng Chúa trong tim mọi người.</a:t>
            </a:r>
            <a:endParaRPr lang="en-US" sz="6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FA7B5D3E-236C-4100-85C3-F301164070B5}"/>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185815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8A7-D95A-4B2E-AFD1-8AC92EACEB54}"/>
              </a:ext>
            </a:extLst>
          </p:cNvPr>
          <p:cNvSpPr>
            <a:spLocks noGrp="1"/>
          </p:cNvSpPr>
          <p:nvPr>
            <p:ph type="ctrTitle"/>
          </p:nvPr>
        </p:nvSpPr>
        <p:spPr>
          <a:xfrm>
            <a:off x="362607" y="157655"/>
            <a:ext cx="11493062" cy="6668813"/>
          </a:xfrm>
        </p:spPr>
        <p:txBody>
          <a:bodyPr>
            <a:noAutofit/>
          </a:bodyPr>
          <a:lstStyle/>
          <a:p>
            <a:pPr algn="just"/>
            <a:r>
              <a:rPr lang="en-US" sz="6600" b="1">
                <a:latin typeface="Arial" panose="020B0604020202020204" pitchFamily="34" charset="0"/>
                <a:cs typeface="Arial" panose="020B0604020202020204" pitchFamily="34" charset="0"/>
              </a:rPr>
              <a:t>ĐK: </a:t>
            </a:r>
            <a:r>
              <a:rPr lang="vi-VN" sz="6600" b="1" i="0">
                <a:effectLst/>
                <a:latin typeface="Arial" panose="020B0604020202020204" pitchFamily="34" charset="0"/>
                <a:cs typeface="Arial" panose="020B0604020202020204" pitchFamily="34" charset="0"/>
              </a:rPr>
              <a:t>Tình </a:t>
            </a:r>
            <a:r>
              <a:rPr lang="vi-VN" sz="6600" b="1" i="0" dirty="0">
                <a:effectLst/>
                <a:latin typeface="Arial" panose="020B0604020202020204" pitchFamily="34" charset="0"/>
                <a:cs typeface="Arial" panose="020B0604020202020204" pitchFamily="34" charset="0"/>
              </a:rPr>
              <a:t>yêu Thiên Chúa như trăng như sao đưa con lên cao ôi nào biết lấy chi báo đền</a:t>
            </a:r>
            <a:r>
              <a:rPr lang="en-US" sz="6600" b="1" i="0" dirty="0">
                <a:effectLst/>
                <a:latin typeface="Arial" panose="020B0604020202020204" pitchFamily="34" charset="0"/>
                <a:cs typeface="Arial" panose="020B0604020202020204" pitchFamily="34" charset="0"/>
              </a:rPr>
              <a:t>.</a:t>
            </a:r>
            <a:r>
              <a:rPr lang="vi-VN" sz="6600" b="1" i="0" dirty="0">
                <a:effectLst/>
                <a:latin typeface="Arial" panose="020B0604020202020204" pitchFamily="34" charset="0"/>
                <a:cs typeface="Arial" panose="020B0604020202020204" pitchFamily="34" charset="0"/>
              </a:rPr>
              <a:t>  Chúa dắt dìu con đi qua đêm đen cho con ca khen Tình yêu Chúa ôi như đại dương</a:t>
            </a:r>
            <a:endParaRPr lang="en-US" sz="6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2D80983-97AC-491C-B4A2-9862D4DF53E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276546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8397-5598-41B0-8AAD-6A9B1A43359A}"/>
              </a:ext>
            </a:extLst>
          </p:cNvPr>
          <p:cNvSpPr>
            <a:spLocks noGrp="1"/>
          </p:cNvSpPr>
          <p:nvPr>
            <p:ph idx="1"/>
          </p:nvPr>
        </p:nvSpPr>
        <p:spPr>
          <a:xfrm>
            <a:off x="354724" y="79982"/>
            <a:ext cx="11508828" cy="4351338"/>
          </a:xfrm>
        </p:spPr>
        <p:txBody>
          <a:bodyPr>
            <a:noAutofit/>
          </a:bodyPr>
          <a:lstStyle/>
          <a:p>
            <a:pPr marL="0" indent="0" algn="just">
              <a:buNone/>
            </a:pPr>
            <a:r>
              <a:rPr lang="vi-VN" sz="7200" b="1" i="0" dirty="0">
                <a:effectLst/>
                <a:cs typeface="Calibri" panose="020F0502020204030204" pitchFamily="34" charset="0"/>
              </a:rPr>
              <a:t>Tình yêu Thiên Chúa chói sáng khắp chốn gội sạch tội đời</a:t>
            </a:r>
            <a:r>
              <a:rPr lang="en-US" sz="7200" b="1" i="0" dirty="0">
                <a:effectLst/>
                <a:cs typeface="Calibri" panose="020F0502020204030204" pitchFamily="34" charset="0"/>
              </a:rPr>
              <a:t>.</a:t>
            </a:r>
            <a:r>
              <a:rPr lang="vi-VN" sz="7200" b="1" i="0" dirty="0">
                <a:effectLst/>
                <a:cs typeface="Calibri" panose="020F0502020204030204" pitchFamily="34" charset="0"/>
              </a:rPr>
              <a:t> Ôi Tình Chúa sao quá cao vời , con quyết trọn đời dâng hiến xác thân loan báo Thiên Ân cho khắp </a:t>
            </a:r>
            <a:r>
              <a:rPr lang="vi-VN" sz="7200" b="1" i="0">
                <a:effectLst/>
                <a:cs typeface="Calibri" panose="020F0502020204030204" pitchFamily="34" charset="0"/>
              </a:rPr>
              <a:t>nhân trần.</a:t>
            </a:r>
            <a:endParaRPr lang="en-US" sz="7200" dirty="0"/>
          </a:p>
        </p:txBody>
      </p:sp>
    </p:spTree>
    <p:extLst>
      <p:ext uri="{BB962C8B-B14F-4D97-AF65-F5344CB8AC3E}">
        <p14:creationId xmlns:p14="http://schemas.microsoft.com/office/powerpoint/2010/main" val="985347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8397-5598-41B0-8AAD-6A9B1A43359A}"/>
              </a:ext>
            </a:extLst>
          </p:cNvPr>
          <p:cNvSpPr>
            <a:spLocks noGrp="1"/>
          </p:cNvSpPr>
          <p:nvPr>
            <p:ph idx="1"/>
          </p:nvPr>
        </p:nvSpPr>
        <p:spPr>
          <a:xfrm>
            <a:off x="354724" y="79982"/>
            <a:ext cx="11508828" cy="4351338"/>
          </a:xfrm>
        </p:spPr>
        <p:txBody>
          <a:bodyPr>
            <a:noAutofit/>
          </a:bodyPr>
          <a:lstStyle/>
          <a:p>
            <a:pPr marL="0" indent="0" algn="just">
              <a:buNone/>
            </a:pPr>
            <a:r>
              <a:rPr lang="vi-VN" sz="7200" b="1" i="0" dirty="0">
                <a:effectLst/>
                <a:cs typeface="Calibri" panose="020F0502020204030204" pitchFamily="34" charset="0"/>
              </a:rPr>
              <a:t>Tình yêu Thiên Chúa chói sáng khắp chốn gội sạch tội đời</a:t>
            </a:r>
            <a:r>
              <a:rPr lang="en-US" sz="7200" b="1" i="0" dirty="0">
                <a:effectLst/>
                <a:cs typeface="Calibri" panose="020F0502020204030204" pitchFamily="34" charset="0"/>
              </a:rPr>
              <a:t>.</a:t>
            </a:r>
            <a:r>
              <a:rPr lang="vi-VN" sz="7200" b="1" i="0" dirty="0">
                <a:effectLst/>
                <a:cs typeface="Calibri" panose="020F0502020204030204" pitchFamily="34" charset="0"/>
              </a:rPr>
              <a:t> Ôi Tình Chúa sao quá cao vời , con quyết trọn đời dâng hiến xác thân loan báo Thiên Ân cho khắp </a:t>
            </a:r>
            <a:r>
              <a:rPr lang="vi-VN" sz="7200" b="1" i="0">
                <a:effectLst/>
                <a:cs typeface="Calibri" panose="020F0502020204030204" pitchFamily="34" charset="0"/>
              </a:rPr>
              <a:t>nhân trần.</a:t>
            </a:r>
            <a:endParaRPr lang="en-US" sz="7200" dirty="0"/>
          </a:p>
        </p:txBody>
      </p:sp>
    </p:spTree>
    <p:extLst>
      <p:ext uri="{BB962C8B-B14F-4D97-AF65-F5344CB8AC3E}">
        <p14:creationId xmlns:p14="http://schemas.microsoft.com/office/powerpoint/2010/main" val="429772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0DD5F-D63C-4AB1-8BDB-32C58FB6E21D}"/>
              </a:ext>
            </a:extLst>
          </p:cNvPr>
          <p:cNvSpPr>
            <a:spLocks noGrp="1"/>
          </p:cNvSpPr>
          <p:nvPr>
            <p:ph idx="1"/>
          </p:nvPr>
        </p:nvSpPr>
        <p:spPr>
          <a:xfrm>
            <a:off x="270343" y="388978"/>
            <a:ext cx="11632759" cy="6290118"/>
          </a:xfrm>
        </p:spPr>
        <p:txBody>
          <a:bodyPr>
            <a:noAutofit/>
          </a:bodyPr>
          <a:lstStyle/>
          <a:p>
            <a:pPr marL="0" indent="0" algn="just">
              <a:buNone/>
              <a:tabLst>
                <a:tab pos="1073150" algn="l"/>
              </a:tabLst>
            </a:pPr>
            <a:r>
              <a:rPr lang="en-US" sz="6400" b="1" i="0" dirty="0">
                <a:effectLst/>
                <a:latin typeface="Arial" panose="020B0604020202020204" pitchFamily="34" charset="0"/>
                <a:cs typeface="Arial" panose="020B0604020202020204" pitchFamily="34" charset="0"/>
              </a:rPr>
              <a:t>1. </a:t>
            </a:r>
            <a:r>
              <a:rPr lang="vi-VN" sz="6400" b="1" i="0" dirty="0">
                <a:effectLst/>
                <a:latin typeface="Arial" panose="020B0604020202020204" pitchFamily="34" charset="0"/>
                <a:cs typeface="Arial" panose="020B0604020202020204" pitchFamily="34" charset="0"/>
              </a:rPr>
              <a:t>Người đã thương tôi từ thưở xa xôi chưa có </a:t>
            </a:r>
            <a:r>
              <a:rPr lang="vi-VN" sz="6400" b="1" i="0">
                <a:effectLst/>
                <a:latin typeface="Arial" panose="020B0604020202020204" pitchFamily="34" charset="0"/>
                <a:cs typeface="Arial" panose="020B0604020202020204" pitchFamily="34" charset="0"/>
              </a:rPr>
              <a:t>bầu trời, </a:t>
            </a:r>
            <a:r>
              <a:rPr lang="vi-VN" sz="6400" b="1" i="0" dirty="0">
                <a:effectLst/>
                <a:latin typeface="Arial" panose="020B0604020202020204" pitchFamily="34" charset="0"/>
                <a:cs typeface="Arial" panose="020B0604020202020204" pitchFamily="34" charset="0"/>
              </a:rPr>
              <a:t>nào ai có biết tôi đã từ lâu dâng đến trong đời. Chúa đã thương tôi nên có đôi môi tôi ca ngàn khúc hát vang lên khen ngợi </a:t>
            </a:r>
            <a:r>
              <a:rPr lang="vi-VN" sz="6400" b="1" i="0">
                <a:effectLst/>
                <a:latin typeface="Arial" panose="020B0604020202020204" pitchFamily="34" charset="0"/>
                <a:cs typeface="Arial" panose="020B0604020202020204" pitchFamily="34" charset="0"/>
              </a:rPr>
              <a:t>Người.</a:t>
            </a:r>
            <a:endParaRPr lang="en-US" sz="6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A8EC489-68B3-4CD4-829A-CD5FC2EC75B9}"/>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2268677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8A7-D95A-4B2E-AFD1-8AC92EACEB54}"/>
              </a:ext>
            </a:extLst>
          </p:cNvPr>
          <p:cNvSpPr>
            <a:spLocks noGrp="1"/>
          </p:cNvSpPr>
          <p:nvPr>
            <p:ph type="ctrTitle"/>
          </p:nvPr>
        </p:nvSpPr>
        <p:spPr>
          <a:xfrm>
            <a:off x="362607" y="157655"/>
            <a:ext cx="11493062" cy="6668813"/>
          </a:xfrm>
        </p:spPr>
        <p:txBody>
          <a:bodyPr>
            <a:noAutofit/>
          </a:bodyPr>
          <a:lstStyle/>
          <a:p>
            <a:pPr algn="just"/>
            <a:r>
              <a:rPr lang="en-US" sz="6600" b="1">
                <a:latin typeface="Arial" panose="020B0604020202020204" pitchFamily="34" charset="0"/>
                <a:cs typeface="Arial" panose="020B0604020202020204" pitchFamily="34" charset="0"/>
              </a:rPr>
              <a:t>ĐK: </a:t>
            </a:r>
            <a:r>
              <a:rPr lang="vi-VN" sz="6600" b="1" i="0">
                <a:effectLst/>
                <a:latin typeface="Arial" panose="020B0604020202020204" pitchFamily="34" charset="0"/>
                <a:cs typeface="Arial" panose="020B0604020202020204" pitchFamily="34" charset="0"/>
              </a:rPr>
              <a:t>Tình </a:t>
            </a:r>
            <a:r>
              <a:rPr lang="vi-VN" sz="6600" b="1" i="0" dirty="0">
                <a:effectLst/>
                <a:latin typeface="Arial" panose="020B0604020202020204" pitchFamily="34" charset="0"/>
                <a:cs typeface="Arial" panose="020B0604020202020204" pitchFamily="34" charset="0"/>
              </a:rPr>
              <a:t>yêu Thiên Chúa như trăng như sao đưa con lên cao ôi nào biết lấy chi báo đền</a:t>
            </a:r>
            <a:r>
              <a:rPr lang="en-US" sz="6600" b="1" i="0" dirty="0">
                <a:effectLst/>
                <a:latin typeface="Arial" panose="020B0604020202020204" pitchFamily="34" charset="0"/>
                <a:cs typeface="Arial" panose="020B0604020202020204" pitchFamily="34" charset="0"/>
              </a:rPr>
              <a:t>.</a:t>
            </a:r>
            <a:r>
              <a:rPr lang="vi-VN" sz="6600" b="1" i="0" dirty="0">
                <a:effectLst/>
                <a:latin typeface="Arial" panose="020B0604020202020204" pitchFamily="34" charset="0"/>
                <a:cs typeface="Arial" panose="020B0604020202020204" pitchFamily="34" charset="0"/>
              </a:rPr>
              <a:t>  Chúa dắt dìu con đi qua đêm đen cho con ca khen Tình yêu Chúa ôi như đại dương</a:t>
            </a:r>
            <a:endParaRPr lang="en-US" sz="6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2D80983-97AC-491C-B4A2-9862D4DF53E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1591116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8397-5598-41B0-8AAD-6A9B1A43359A}"/>
              </a:ext>
            </a:extLst>
          </p:cNvPr>
          <p:cNvSpPr>
            <a:spLocks noGrp="1"/>
          </p:cNvSpPr>
          <p:nvPr>
            <p:ph idx="1"/>
          </p:nvPr>
        </p:nvSpPr>
        <p:spPr>
          <a:xfrm>
            <a:off x="354724" y="79982"/>
            <a:ext cx="11508828" cy="4351338"/>
          </a:xfrm>
        </p:spPr>
        <p:txBody>
          <a:bodyPr>
            <a:noAutofit/>
          </a:bodyPr>
          <a:lstStyle/>
          <a:p>
            <a:pPr marL="0" indent="0" algn="just">
              <a:buNone/>
            </a:pPr>
            <a:r>
              <a:rPr lang="vi-VN" sz="7200" b="1" i="0" dirty="0">
                <a:effectLst/>
                <a:cs typeface="Calibri" panose="020F0502020204030204" pitchFamily="34" charset="0"/>
              </a:rPr>
              <a:t>Tình yêu Thiên Chúa chói sáng khắp chốn gội sạch tội đời</a:t>
            </a:r>
            <a:r>
              <a:rPr lang="en-US" sz="7200" b="1" i="0" dirty="0">
                <a:effectLst/>
                <a:cs typeface="Calibri" panose="020F0502020204030204" pitchFamily="34" charset="0"/>
              </a:rPr>
              <a:t>.</a:t>
            </a:r>
            <a:r>
              <a:rPr lang="vi-VN" sz="7200" b="1" i="0" dirty="0">
                <a:effectLst/>
                <a:cs typeface="Calibri" panose="020F0502020204030204" pitchFamily="34" charset="0"/>
              </a:rPr>
              <a:t> Ôi Tình Chúa sao quá cao vời , con quyết trọn đời dâng hiến xác thân loan báo Thiên Ân cho khắp </a:t>
            </a:r>
            <a:r>
              <a:rPr lang="vi-VN" sz="7200" b="1" i="0">
                <a:effectLst/>
                <a:cs typeface="Calibri" panose="020F0502020204030204" pitchFamily="34" charset="0"/>
              </a:rPr>
              <a:t>nhân trần.</a:t>
            </a:r>
            <a:endParaRPr lang="en-US" sz="7200" dirty="0"/>
          </a:p>
        </p:txBody>
      </p:sp>
    </p:spTree>
    <p:extLst>
      <p:ext uri="{BB962C8B-B14F-4D97-AF65-F5344CB8AC3E}">
        <p14:creationId xmlns:p14="http://schemas.microsoft.com/office/powerpoint/2010/main" val="1997666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0DD5F-D63C-4AB1-8BDB-32C58FB6E21D}"/>
              </a:ext>
            </a:extLst>
          </p:cNvPr>
          <p:cNvSpPr>
            <a:spLocks noGrp="1"/>
          </p:cNvSpPr>
          <p:nvPr>
            <p:ph idx="1"/>
          </p:nvPr>
        </p:nvSpPr>
        <p:spPr>
          <a:xfrm>
            <a:off x="270343" y="388978"/>
            <a:ext cx="11632759" cy="6290118"/>
          </a:xfrm>
        </p:spPr>
        <p:txBody>
          <a:bodyPr>
            <a:noAutofit/>
          </a:bodyPr>
          <a:lstStyle/>
          <a:p>
            <a:pPr marL="0" indent="0" algn="just">
              <a:buNone/>
              <a:tabLst>
                <a:tab pos="1073150" algn="l"/>
              </a:tabLst>
            </a:pPr>
            <a:r>
              <a:rPr lang="en-US" sz="6600" b="1" i="0">
                <a:solidFill>
                  <a:srgbClr val="131313"/>
                </a:solidFill>
                <a:effectLst/>
                <a:latin typeface="Arial" panose="020B0604020202020204" pitchFamily="34" charset="0"/>
                <a:cs typeface="Arial" panose="020B0604020202020204" pitchFamily="34" charset="0"/>
              </a:rPr>
              <a:t>2. </a:t>
            </a:r>
            <a:r>
              <a:rPr lang="vi-VN" sz="6600" b="1" i="0">
                <a:solidFill>
                  <a:srgbClr val="131313"/>
                </a:solidFill>
                <a:effectLst/>
                <a:latin typeface="Arial" panose="020B0604020202020204" pitchFamily="34" charset="0"/>
                <a:cs typeface="Arial" panose="020B0604020202020204" pitchFamily="34" charset="0"/>
              </a:rPr>
              <a:t>Nhìn ngước lên cao ngàn ánh trăng sao tinh tú dạt dào Nào ai dám nói đất thấp trời cao Chúa ở nơi nào Chúa ở bên tôi đâu có xa xôi Như đôi hình với bóng theo nhau mọi ngày</a:t>
            </a:r>
            <a:endParaRPr lang="en-US" sz="80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4C59B92-AFE6-4D80-A4CA-D3946133CB16}"/>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1747279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818A7-D95A-4B2E-AFD1-8AC92EACEB54}"/>
              </a:ext>
            </a:extLst>
          </p:cNvPr>
          <p:cNvSpPr>
            <a:spLocks noGrp="1"/>
          </p:cNvSpPr>
          <p:nvPr>
            <p:ph type="ctrTitle"/>
          </p:nvPr>
        </p:nvSpPr>
        <p:spPr>
          <a:xfrm>
            <a:off x="362607" y="157655"/>
            <a:ext cx="11493062" cy="6668813"/>
          </a:xfrm>
        </p:spPr>
        <p:txBody>
          <a:bodyPr>
            <a:noAutofit/>
          </a:bodyPr>
          <a:lstStyle/>
          <a:p>
            <a:pPr algn="just"/>
            <a:r>
              <a:rPr lang="en-US" sz="6600" b="1">
                <a:latin typeface="Arial" panose="020B0604020202020204" pitchFamily="34" charset="0"/>
                <a:cs typeface="Arial" panose="020B0604020202020204" pitchFamily="34" charset="0"/>
              </a:rPr>
              <a:t>ĐK: </a:t>
            </a:r>
            <a:r>
              <a:rPr lang="vi-VN" sz="6600" b="1" i="0">
                <a:effectLst/>
                <a:latin typeface="Arial" panose="020B0604020202020204" pitchFamily="34" charset="0"/>
                <a:cs typeface="Arial" panose="020B0604020202020204" pitchFamily="34" charset="0"/>
              </a:rPr>
              <a:t>Tình </a:t>
            </a:r>
            <a:r>
              <a:rPr lang="vi-VN" sz="6600" b="1" i="0" dirty="0">
                <a:effectLst/>
                <a:latin typeface="Arial" panose="020B0604020202020204" pitchFamily="34" charset="0"/>
                <a:cs typeface="Arial" panose="020B0604020202020204" pitchFamily="34" charset="0"/>
              </a:rPr>
              <a:t>yêu Thiên Chúa như trăng như sao đưa con lên cao ôi nào biết lấy chi báo đền</a:t>
            </a:r>
            <a:r>
              <a:rPr lang="en-US" sz="6600" b="1" i="0" dirty="0">
                <a:effectLst/>
                <a:latin typeface="Arial" panose="020B0604020202020204" pitchFamily="34" charset="0"/>
                <a:cs typeface="Arial" panose="020B0604020202020204" pitchFamily="34" charset="0"/>
              </a:rPr>
              <a:t>.</a:t>
            </a:r>
            <a:r>
              <a:rPr lang="vi-VN" sz="6600" b="1" i="0" dirty="0">
                <a:effectLst/>
                <a:latin typeface="Arial" panose="020B0604020202020204" pitchFamily="34" charset="0"/>
                <a:cs typeface="Arial" panose="020B0604020202020204" pitchFamily="34" charset="0"/>
              </a:rPr>
              <a:t>  Chúa dắt dìu con đi qua đêm đen cho con ca khen Tình yêu Chúa ôi như đại dương</a:t>
            </a:r>
            <a:endParaRPr lang="en-US" sz="6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2D80983-97AC-491C-B4A2-9862D4DF53E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311652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5A8397-5598-41B0-8AAD-6A9B1A43359A}"/>
              </a:ext>
            </a:extLst>
          </p:cNvPr>
          <p:cNvSpPr>
            <a:spLocks noGrp="1"/>
          </p:cNvSpPr>
          <p:nvPr>
            <p:ph idx="1"/>
          </p:nvPr>
        </p:nvSpPr>
        <p:spPr>
          <a:xfrm>
            <a:off x="354724" y="79982"/>
            <a:ext cx="11508828" cy="4351338"/>
          </a:xfrm>
        </p:spPr>
        <p:txBody>
          <a:bodyPr>
            <a:noAutofit/>
          </a:bodyPr>
          <a:lstStyle/>
          <a:p>
            <a:pPr marL="0" indent="0" algn="just">
              <a:buNone/>
            </a:pPr>
            <a:r>
              <a:rPr lang="vi-VN" sz="7200" b="1" i="0" dirty="0">
                <a:effectLst/>
                <a:cs typeface="Calibri" panose="020F0502020204030204" pitchFamily="34" charset="0"/>
              </a:rPr>
              <a:t>Tình yêu Thiên Chúa chói sáng khắp chốn gội sạch tội đời</a:t>
            </a:r>
            <a:r>
              <a:rPr lang="en-US" sz="7200" b="1" i="0" dirty="0">
                <a:effectLst/>
                <a:cs typeface="Calibri" panose="020F0502020204030204" pitchFamily="34" charset="0"/>
              </a:rPr>
              <a:t>.</a:t>
            </a:r>
            <a:r>
              <a:rPr lang="vi-VN" sz="7200" b="1" i="0" dirty="0">
                <a:effectLst/>
                <a:cs typeface="Calibri" panose="020F0502020204030204" pitchFamily="34" charset="0"/>
              </a:rPr>
              <a:t> Ôi Tình Chúa sao quá cao vời , con quyết trọn đời dâng hiến xác thân loan báo Thiên Ân cho khắp </a:t>
            </a:r>
            <a:r>
              <a:rPr lang="vi-VN" sz="7200" b="1" i="0">
                <a:effectLst/>
                <a:cs typeface="Calibri" panose="020F0502020204030204" pitchFamily="34" charset="0"/>
              </a:rPr>
              <a:t>nhân trần.</a:t>
            </a:r>
            <a:endParaRPr lang="en-US" sz="7200" dirty="0"/>
          </a:p>
        </p:txBody>
      </p:sp>
    </p:spTree>
    <p:extLst>
      <p:ext uri="{BB962C8B-B14F-4D97-AF65-F5344CB8AC3E}">
        <p14:creationId xmlns:p14="http://schemas.microsoft.com/office/powerpoint/2010/main" val="73629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F0DD5F-D63C-4AB1-8BDB-32C58FB6E21D}"/>
              </a:ext>
            </a:extLst>
          </p:cNvPr>
          <p:cNvSpPr>
            <a:spLocks noGrp="1"/>
          </p:cNvSpPr>
          <p:nvPr>
            <p:ph idx="1"/>
          </p:nvPr>
        </p:nvSpPr>
        <p:spPr>
          <a:xfrm>
            <a:off x="270343" y="388978"/>
            <a:ext cx="11632759" cy="6290118"/>
          </a:xfrm>
        </p:spPr>
        <p:txBody>
          <a:bodyPr>
            <a:noAutofit/>
          </a:bodyPr>
          <a:lstStyle/>
          <a:p>
            <a:pPr marL="0" indent="0" algn="just">
              <a:buNone/>
              <a:tabLst>
                <a:tab pos="1073150" algn="l"/>
              </a:tabLst>
            </a:pPr>
            <a:r>
              <a:rPr lang="en-US" sz="6500" b="1" i="0">
                <a:solidFill>
                  <a:srgbClr val="131313"/>
                </a:solidFill>
                <a:effectLst/>
                <a:latin typeface="Arial" panose="020B0604020202020204" pitchFamily="34" charset="0"/>
                <a:cs typeface="Arial" panose="020B0604020202020204" pitchFamily="34" charset="0"/>
              </a:rPr>
              <a:t>3. </a:t>
            </a:r>
            <a:r>
              <a:rPr lang="vi-VN" sz="6500" b="1" i="0">
                <a:solidFill>
                  <a:srgbClr val="131313"/>
                </a:solidFill>
                <a:effectLst/>
                <a:latin typeface="Arial" panose="020B0604020202020204" pitchFamily="34" charset="0"/>
                <a:cs typeface="Arial" panose="020B0604020202020204" pitchFamily="34" charset="0"/>
              </a:rPr>
              <a:t>Ngày tháng hôm nay và mãi tương lai Chúa biết từng ngày Đời tôi đang sống dẫu có đổi thay tay Chúa an bài Mưa gió miên man hay nắng hân hoan Môi luôn tràn tiếng hát tâm tư bình an</a:t>
            </a:r>
            <a:endParaRPr lang="en-US" sz="65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4E81905-6EE8-44DD-A3C8-B4D5844A4477}"/>
              </a:ext>
            </a:extLst>
          </p:cNvPr>
          <p:cNvSpPr txBox="1"/>
          <p:nvPr/>
        </p:nvSpPr>
        <p:spPr>
          <a:xfrm>
            <a:off x="4309190" y="31532"/>
            <a:ext cx="3599896" cy="461665"/>
          </a:xfrm>
          <a:prstGeom prst="rect">
            <a:avLst/>
          </a:prstGeom>
          <a:noFill/>
        </p:spPr>
        <p:txBody>
          <a:bodyPr wrap="none" rtlCol="0">
            <a:spAutoFit/>
          </a:bodyPr>
          <a:lstStyle/>
          <a:p>
            <a:r>
              <a:rPr lang="en-US" sz="2400" b="1" i="0">
                <a:solidFill>
                  <a:srgbClr val="0F0F0F"/>
                </a:solidFill>
                <a:effectLst/>
                <a:latin typeface="Arial" panose="020B0604020202020204" pitchFamily="34" charset="0"/>
                <a:cs typeface="Arial" panose="020B0604020202020204" pitchFamily="34" charset="0"/>
              </a:rPr>
              <a:t>TÌNH YÊU THIÊN CHÚA</a:t>
            </a:r>
          </a:p>
        </p:txBody>
      </p:sp>
    </p:spTree>
    <p:extLst>
      <p:ext uri="{BB962C8B-B14F-4D97-AF65-F5344CB8AC3E}">
        <p14:creationId xmlns:p14="http://schemas.microsoft.com/office/powerpoint/2010/main" val="764720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609</Words>
  <Application>Microsoft Office PowerPoint</Application>
  <PresentationFormat>Widescreen</PresentationFormat>
  <Paragraphs>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ĐK: Tình yêu Thiên Chúa như trăng như sao đưa con lên cao ôi nào biết lấy chi báo đền.  Chúa dắt dìu con đi qua đêm đen cho con ca khen Tình yêu Chúa ôi như đại dương</vt:lpstr>
      <vt:lpstr>PowerPoint Presentation</vt:lpstr>
      <vt:lpstr>PowerPoint Presentation</vt:lpstr>
      <vt:lpstr>ĐK: Tình yêu Thiên Chúa như trăng như sao đưa con lên cao ôi nào biết lấy chi báo đền.  Chúa dắt dìu con đi qua đêm đen cho con ca khen Tình yêu Chúa ôi như đại dương</vt:lpstr>
      <vt:lpstr>PowerPoint Presentation</vt:lpstr>
      <vt:lpstr>PowerPoint Presentation</vt:lpstr>
      <vt:lpstr>ĐK: Tình yêu Thiên Chúa như trăng như sao đưa con lên cao ôi nào biết lấy chi báo đền.  Chúa dắt dìu con đi qua đêm đen cho con ca khen Tình yêu Chúa ôi như đại dương</vt:lpstr>
      <vt:lpstr>PowerPoint Presentation</vt:lpstr>
      <vt:lpstr>PowerPoint Presentation</vt:lpstr>
      <vt:lpstr>ĐK: Tình yêu Thiên Chúa như trăng như sao đưa con lên cao ôi nào biết lấy chi báo đền.  Chúa dắt dìu con đi qua đêm đen cho con ca khen Tình yêu Chúa ôi như đại dương</vt:lpstr>
      <vt:lpstr>PowerPoint Presentation</vt:lpstr>
      <vt:lpstr>PowerPoint Presentation</vt:lpstr>
      <vt:lpstr>ĐK: Tình yêu Thiên Chúa như trăng như sao đưa con lên cao ôi nào biết lấy chi báo đền.  Chúa dắt dìu con đi qua đêm đen cho con ca khen Tình yêu Chúa ôi như đại dương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Tình yêu Thiên Chúa như trăng như sao đưa con lên cao ôi nào biết lấy chi báo đền.  Chúa dắt dìu con đi qua đêm đen cho con ca khen Tình yêu Chúa ôi như đại dương</dc:title>
  <dc:creator>Hoang Le</dc:creator>
  <cp:lastModifiedBy>ANHBAO IT</cp:lastModifiedBy>
  <cp:revision>2</cp:revision>
  <dcterms:created xsi:type="dcterms:W3CDTF">2020-10-03T03:10:07Z</dcterms:created>
  <dcterms:modified xsi:type="dcterms:W3CDTF">2024-04-09T16:33:06Z</dcterms:modified>
</cp:coreProperties>
</file>