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6" r:id="rId7"/>
    <p:sldId id="262" r:id="rId8"/>
    <p:sldId id="267" r:id="rId9"/>
    <p:sldId id="264" r:id="rId10"/>
    <p:sldId id="268" r:id="rId11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21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370682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1. Chúa có tình yêu thương vời vợi. Tình vượt cao hơn ngàn vì sao. Mãi mãi luôn bao la. Muôn lời ca cảm tạ tình Cha.</a:t>
            </a:r>
            <a:endParaRPr lang="en-US" altLang="en-US" sz="511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4347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734465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6000" b="1" dirty="0"/>
              <a:t>ĐK: Mãi mãi Chúa là Cha nhân ái, là mẹ hiền nuôi sống con.</a:t>
            </a:r>
            <a:endParaRPr lang="en-US" altLang="en-US" sz="160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537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734465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6000" b="1" dirty="0"/>
              <a:t>ĐK: Mãi mãi Chúa là Cha nhân ái, là mẹ hiền nuôi sống con.</a:t>
            </a:r>
            <a:endParaRPr lang="en-US" altLang="en-US" sz="160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924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370681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2. Chúa đến cùng con đây tội tình. Từ ngàn năm không ngại tình thăm. Chúa đến trong tim con. Ban thần lương giữ hồn đẹp luôn.</a:t>
            </a:r>
            <a:endParaRPr lang="en-US" altLang="en-US" sz="511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9274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734465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6000" b="1" dirty="0"/>
              <a:t>ĐK: Mãi mãi Chúa là Cha nhân ái, là mẹ hiền nuôi sống con.</a:t>
            </a:r>
            <a:endParaRPr lang="en-US" altLang="en-US" sz="160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5366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370682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3. Máu Chúa từ Can-vê ngày nào. Còn hồng ân ban tặng ngàn dân. Máu đổ trên dương gian. Nuôi hồn con tháng ngày lầm than.</a:t>
            </a:r>
            <a:endParaRPr lang="en-US" altLang="en-US" sz="511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6839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734465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6000" b="1" dirty="0"/>
              <a:t>ĐK: Mãi mãi Chúa là Cha nhân ái, là mẹ hiền nuôi sống con.</a:t>
            </a:r>
            <a:endParaRPr lang="en-US" altLang="en-US" sz="160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30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370682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4. Nhớ những ngày lang thang lạc loài. Đoàn người qua sa mạc miền xa. Chúa đã ban Man-na. Nuôi người đi suốt dặng đường xa.</a:t>
            </a:r>
            <a:endParaRPr lang="en-US" altLang="en-US" sz="511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4189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734465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6000" b="1" dirty="0"/>
              <a:t>ĐK: Mãi mãi Chúa là Cha nhân ái, là mẹ hiền nuôi sống con.</a:t>
            </a:r>
            <a:endParaRPr lang="en-US" altLang="en-US" sz="160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268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99281" y="370682"/>
            <a:ext cx="18000663" cy="9923217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5. Chúa vẫy mời con mau trở về. Ngập hồn trong suối nguồn trường sinh. Chúa mở đôi tay thiêng. Cho đời con tháng ngày bình yên.</a:t>
            </a:r>
            <a:endParaRPr lang="en-US" altLang="en-US" sz="51100" b="1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25881" y="142081"/>
            <a:ext cx="15947462" cy="268956"/>
          </a:xfrm>
        </p:spPr>
        <p:txBody>
          <a:bodyPr>
            <a:noAutofit/>
          </a:bodyPr>
          <a:lstStyle/>
          <a:p>
            <a:r>
              <a:rPr lang="vi-VN" sz="3000" b="1"/>
              <a:t>TÌNH </a:t>
            </a:r>
            <a:r>
              <a:rPr lang="vi-VN" sz="3000" b="1" dirty="0"/>
              <a:t>YÊU THƯƠNG VỜI VỢI</a:t>
            </a:r>
            <a:endParaRPr lang="en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89433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293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Design</vt:lpstr>
      <vt:lpstr>TÌNH YÊU THƯƠNG VỜI VỢI</vt:lpstr>
      <vt:lpstr>TÌNH YÊU THƯƠNG VỜI VỢI</vt:lpstr>
      <vt:lpstr>TÌNH YÊU THƯƠNG VỜI VỢI</vt:lpstr>
      <vt:lpstr>TÌNH YÊU THƯƠNG VỜI VỢI</vt:lpstr>
      <vt:lpstr>TÌNH YÊU THƯƠNG VỜI VỢI</vt:lpstr>
      <vt:lpstr>TÌNH YÊU THƯƠNG VỜI VỢI</vt:lpstr>
      <vt:lpstr>TÌNH YÊU THƯƠNG VỜI VỢI</vt:lpstr>
      <vt:lpstr>TÌNH YÊU THƯƠNG VỜI VỢI</vt:lpstr>
      <vt:lpstr>TÌNH YÊU THƯƠNG VỜI VỢI</vt:lpstr>
      <vt:lpstr>TÌNH YÊU THƯƠNG VỜI VỢI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151</cp:revision>
  <dcterms:created xsi:type="dcterms:W3CDTF">2011-08-20T01:52:59Z</dcterms:created>
  <dcterms:modified xsi:type="dcterms:W3CDTF">2024-04-09T16:34:13Z</dcterms:modified>
</cp:coreProperties>
</file>