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12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197676"/>
            <a:ext cx="16199714" cy="1101757"/>
          </a:xfrm>
        </p:spPr>
        <p:txBody>
          <a:bodyPr/>
          <a:lstStyle/>
          <a:p>
            <a:pPr eaLnBrk="1" hangingPunct="1"/>
            <a:r>
              <a:rPr lang="en-US" altLang="en-US" sz="3300" b="1" dirty="0" err="1"/>
              <a:t>TÔI</a:t>
            </a:r>
            <a:r>
              <a:rPr lang="en-US" altLang="en-US" sz="3300" b="1" dirty="0"/>
              <a:t> </a:t>
            </a:r>
            <a:r>
              <a:rPr lang="en-US" altLang="en-US" sz="3300" b="1" dirty="0" err="1"/>
              <a:t>ĐÃ</a:t>
            </a:r>
            <a:r>
              <a:rPr lang="en-US" altLang="en-US" sz="3300" b="1" dirty="0"/>
              <a:t> </a:t>
            </a:r>
            <a:r>
              <a:rPr lang="en-US" altLang="en-US" sz="3300" b="1" dirty="0" err="1"/>
              <a:t>THẤY</a:t>
            </a:r>
            <a:r>
              <a:rPr lang="en-US" altLang="en-US" sz="3300" b="1" dirty="0"/>
              <a:t> </a:t>
            </a:r>
            <a:r>
              <a:rPr lang="en-US" altLang="en-US" sz="3300" b="1" dirty="0" err="1"/>
              <a:t>NƯỚC</a:t>
            </a:r>
            <a:endParaRPr lang="en-US" altLang="en-US" sz="3300" b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836431"/>
            <a:ext cx="18000663" cy="906830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10010" b="1"/>
              <a:t>	Tôi đã thấy nước từ bên phải đền thờ chảy ra. Alleluia! Và nước ấy chảy đến những ai thì tất cả đều được cứu rỗi và reo lên: “Alleluia! Alleluia!”.</a:t>
            </a:r>
            <a:r>
              <a:rPr lang="en-US" altLang="en-US" sz="10121" b="1"/>
              <a:t>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99283" y="836432"/>
            <a:ext cx="18000663" cy="779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spcBef>
                <a:spcPct val="20000"/>
              </a:spcBef>
              <a:buChar char="•"/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spcBef>
                <a:spcPct val="20000"/>
              </a:spcBef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0010" b="1"/>
              <a:t>Lạy Chúa xin thương xót tôi, theo lượng từ bi của Chúa. Sáng danh Đức Chúa Cha, và Đức Chúa Con, và Đức Chúa Thánh Thần.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99283" y="751681"/>
            <a:ext cx="18000663" cy="1470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spcBef>
                <a:spcPct val="20000"/>
              </a:spcBef>
              <a:buChar char="•"/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spcBef>
                <a:spcPct val="20000"/>
              </a:spcBef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4347" b="1" dirty="0" err="1"/>
              <a:t>Như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đã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có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trước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vô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cùng</a:t>
            </a:r>
            <a:r>
              <a:rPr lang="en-US" altLang="en-US" sz="14347" b="1" dirty="0"/>
              <a:t>, </a:t>
            </a:r>
            <a:r>
              <a:rPr lang="en-US" altLang="en-US" sz="14347" b="1" dirty="0" err="1"/>
              <a:t>và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bây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giờ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và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hằng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có</a:t>
            </a:r>
            <a:r>
              <a:rPr lang="en-US" altLang="en-US" sz="14347" b="1" dirty="0"/>
              <a:t>, </a:t>
            </a:r>
            <a:r>
              <a:rPr lang="en-US" altLang="en-US" sz="14347" b="1" dirty="0" err="1"/>
              <a:t>và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đời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đời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chẳng</a:t>
            </a:r>
            <a:r>
              <a:rPr lang="en-US" altLang="en-US" sz="14347" b="1" dirty="0"/>
              <a:t> </a:t>
            </a:r>
            <a:r>
              <a:rPr lang="en-US" altLang="en-US" sz="14347" b="1" dirty="0" err="1"/>
              <a:t>cùng</a:t>
            </a:r>
            <a:r>
              <a:rPr lang="en-US" altLang="en-US" sz="14347" b="1" dirty="0"/>
              <a:t>. Amen.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n-US" sz="14347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0677" dirty="0"/>
          </a:p>
        </p:txBody>
      </p:sp>
    </p:spTree>
    <p:extLst>
      <p:ext uri="{BB962C8B-B14F-4D97-AF65-F5344CB8AC3E}">
        <p14:creationId xmlns:p14="http://schemas.microsoft.com/office/powerpoint/2010/main" val="4697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  <p:bldP spid="63493" grpId="0"/>
      <p:bldP spid="63493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95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TÔI ĐÃ THẤY NƯỚC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151</cp:revision>
  <dcterms:created xsi:type="dcterms:W3CDTF">2011-08-20T01:52:59Z</dcterms:created>
  <dcterms:modified xsi:type="dcterms:W3CDTF">2024-04-09T16:40:10Z</dcterms:modified>
</cp:coreProperties>
</file>