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62" r:id="rId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90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9" indent="0" algn="ctr">
              <a:buNone/>
              <a:defRPr/>
            </a:lvl5pPr>
            <a:lvl6pPr marL="2285573" indent="0" algn="ctr">
              <a:buNone/>
              <a:defRPr/>
            </a:lvl6pPr>
            <a:lvl7pPr marL="2742689" indent="0" algn="ctr">
              <a:buNone/>
              <a:defRPr/>
            </a:lvl7pPr>
            <a:lvl8pPr marL="3199802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799"/>
            </a:lvl2pPr>
            <a:lvl3pPr marL="914230" indent="0">
              <a:buNone/>
              <a:defRPr sz="1600"/>
            </a:lvl3pPr>
            <a:lvl4pPr marL="1371344" indent="0">
              <a:buNone/>
              <a:defRPr sz="1399"/>
            </a:lvl4pPr>
            <a:lvl5pPr marL="1828459" indent="0">
              <a:buNone/>
              <a:defRPr sz="1399"/>
            </a:lvl5pPr>
            <a:lvl6pPr marL="2285573" indent="0">
              <a:buNone/>
              <a:defRPr sz="1399"/>
            </a:lvl6pPr>
            <a:lvl7pPr marL="2742689" indent="0">
              <a:buNone/>
              <a:defRPr sz="1399"/>
            </a:lvl7pPr>
            <a:lvl8pPr marL="3199802" indent="0">
              <a:buNone/>
              <a:defRPr sz="1399"/>
            </a:lvl8pPr>
            <a:lvl9pPr marL="3656917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400"/>
            </a:lvl3pPr>
            <a:lvl4pPr marL="1371344" indent="0">
              <a:buNone/>
              <a:defRPr sz="2000"/>
            </a:lvl4pPr>
            <a:lvl5pPr marL="1828459" indent="0">
              <a:buNone/>
              <a:defRPr sz="2000"/>
            </a:lvl5pPr>
            <a:lvl6pPr marL="2285573" indent="0">
              <a:buNone/>
              <a:defRPr sz="2000"/>
            </a:lvl6pPr>
            <a:lvl7pPr marL="2742689" indent="0">
              <a:buNone/>
              <a:defRPr sz="2000"/>
            </a:lvl7pPr>
            <a:lvl8pPr marL="3199802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447530" eaLnBrk="1" hangingPunct="1">
              <a:defRPr sz="2199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2pPr>
      <a:lvl3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3pPr>
      <a:lvl4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4pPr>
      <a:lvl5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5pPr>
      <a:lvl6pPr marL="457115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6pPr>
      <a:lvl7pPr marL="914230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7pPr>
      <a:lvl8pPr marL="1371344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8pPr>
      <a:lvl9pPr marL="1828459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9pPr>
    </p:titleStyle>
    <p:bodyStyle>
      <a:lvl1pPr marL="541246" indent="-541246" algn="l" defTabSz="1445968" rtl="0" eaLnBrk="0" fontAlgn="base" hangingPunct="0">
        <a:spcBef>
          <a:spcPct val="20000"/>
        </a:spcBef>
        <a:spcAft>
          <a:spcPct val="0"/>
        </a:spcAft>
        <a:buChar char="•"/>
        <a:defRPr sz="5099">
          <a:solidFill>
            <a:schemeClr val="tx1"/>
          </a:solidFill>
          <a:latin typeface="+mn-lt"/>
          <a:ea typeface="+mn-ea"/>
          <a:cs typeface="+mn-cs"/>
        </a:defRPr>
      </a:lvl1pPr>
      <a:lvl2pPr marL="1174552" indent="-450774" algn="l" defTabSz="144596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07857" indent="-360302" algn="l" defTabSz="1445968" rtl="0" eaLnBrk="0" fontAlgn="base" hangingPunct="0">
        <a:spcBef>
          <a:spcPct val="20000"/>
        </a:spcBef>
        <a:spcAft>
          <a:spcPct val="0"/>
        </a:spcAft>
        <a:buChar char="•"/>
        <a:defRPr sz="3799">
          <a:solidFill>
            <a:schemeClr val="tx1"/>
          </a:solidFill>
          <a:latin typeface="+mn-lt"/>
        </a:defRPr>
      </a:lvl3pPr>
      <a:lvl4pPr marL="2530047" indent="-358715" algn="l" defTabSz="144596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53824" indent="-360302" algn="l" defTabSz="1445968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712470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16958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4626701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508381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2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544F-4225-4C0D-AB96-49C8E922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5024-B8A9-4061-95B1-DE9501E72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8282"/>
            <a:ext cx="18135600" cy="9428139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1.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thâm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tín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rằng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sự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chết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hay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sự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sống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thiên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thần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thiên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phủ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hiện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tại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tương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lai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hay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quyền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năng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.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thâm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tín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rằng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muôn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chiều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sâu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muôn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chiều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cao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ai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bất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cứ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trên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trần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gian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US" altLang="en-US" sz="8800" b="1" dirty="0">
                <a:solidFill>
                  <a:srgbClr val="000000"/>
                </a:solidFill>
                <a:latin typeface="+mj-lt"/>
              </a:rPr>
              <a:t> </a:t>
            </a:r>
            <a:br>
              <a:rPr lang="en-US" altLang="en-US" sz="8800" b="1" dirty="0">
                <a:solidFill>
                  <a:srgbClr val="000000"/>
                </a:solidFill>
                <a:latin typeface="+mj-lt"/>
              </a:rPr>
            </a:br>
            <a:br>
              <a:rPr lang="en-US" altLang="en-US" sz="8800" b="1" dirty="0">
                <a:solidFill>
                  <a:srgbClr val="000000"/>
                </a:solidFill>
                <a:latin typeface="+mj-lt"/>
              </a:rPr>
            </a:br>
            <a:endParaRPr lang="en-US" sz="8800" b="1" dirty="0">
              <a:latin typeface="+mj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270734" y="142081"/>
            <a:ext cx="12657763" cy="2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35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7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404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54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TÔI THẦM TÍN</a:t>
            </a:r>
            <a:endParaRPr lang="en-US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273774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EAC6-0579-44E2-AE9D-A7520EB3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446881"/>
            <a:ext cx="18364200" cy="7126920"/>
          </a:xfrm>
        </p:spPr>
        <p:txBody>
          <a:bodyPr/>
          <a:lstStyle/>
          <a:p>
            <a:pPr marL="0" indent="0" algn="just" defTabSz="914400">
              <a:spcBef>
                <a:spcPct val="0"/>
              </a:spcBef>
              <a:buNone/>
            </a:pP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ÐK.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Không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gì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không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gì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tách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ra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khỏi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lòng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mến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Thiên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Chúa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trong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Ðức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Kitô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.</a:t>
            </a:r>
            <a:endParaRPr lang="en-US" altLang="en-US" sz="13500" b="1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70734" y="142081"/>
            <a:ext cx="12657763" cy="2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35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7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404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54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TÔI THẦM TÍN</a:t>
            </a:r>
            <a:endParaRPr lang="en-US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222749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F748-9FE5-4D4C-B436-728BBD96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CF31-2CE3-4E7C-BFD3-382BC581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142082"/>
            <a:ext cx="18211800" cy="9504339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2.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thâm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tín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rằng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khó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khăn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bão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táp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khó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nhọc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cay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đắng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trần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truồng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đói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khát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, hay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hiểm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nguy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.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thâm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tín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rằng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mặc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ai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lên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án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mặc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ai vu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cáo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dù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cho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đến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chết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chết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tủi</a:t>
            </a: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0000" b="1" dirty="0" err="1">
                <a:solidFill>
                  <a:srgbClr val="000000"/>
                </a:solidFill>
                <a:latin typeface="+mj-lt"/>
              </a:rPr>
              <a:t>đau</a:t>
            </a:r>
            <a:endParaRPr lang="en-US" altLang="en-US" sz="10000" b="1" dirty="0">
              <a:solidFill>
                <a:srgbClr val="000000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altLang="en-US" sz="10000" b="1" dirty="0">
                <a:solidFill>
                  <a:srgbClr val="000000"/>
                </a:solidFill>
                <a:latin typeface="+mj-lt"/>
              </a:rPr>
              <a:t> </a:t>
            </a:r>
            <a:br>
              <a:rPr lang="en-US" altLang="en-US" sz="10000" b="1" dirty="0">
                <a:solidFill>
                  <a:srgbClr val="000000"/>
                </a:solidFill>
                <a:latin typeface="+mj-lt"/>
              </a:rPr>
            </a:br>
            <a:br>
              <a:rPr lang="en-US" altLang="en-US" sz="10000" b="1" dirty="0">
                <a:solidFill>
                  <a:srgbClr val="000000"/>
                </a:solidFill>
                <a:latin typeface="+mj-lt"/>
              </a:rPr>
            </a:br>
            <a:endParaRPr lang="en-US" sz="10000" b="1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70734" y="142081"/>
            <a:ext cx="12657763" cy="2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35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7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404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54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TÔI THẦM TÍN</a:t>
            </a:r>
            <a:endParaRPr lang="en-US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514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EAC6-0579-44E2-AE9D-A7520EB3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446881"/>
            <a:ext cx="18364200" cy="7126920"/>
          </a:xfrm>
        </p:spPr>
        <p:txBody>
          <a:bodyPr/>
          <a:lstStyle/>
          <a:p>
            <a:pPr marL="0" indent="0" algn="just" defTabSz="914400">
              <a:spcBef>
                <a:spcPct val="0"/>
              </a:spcBef>
              <a:buNone/>
            </a:pP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ÐK.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Không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gì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không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gì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tách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ra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khỏi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lòng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mến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Thiên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Chúa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trong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Ðức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Kitô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.</a:t>
            </a:r>
            <a:endParaRPr lang="en-US" altLang="en-US" sz="13500" b="1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70734" y="142081"/>
            <a:ext cx="12657763" cy="2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35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7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404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54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TÔI THẦM TÍN</a:t>
            </a:r>
            <a:endParaRPr lang="en-US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30662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A15A-3D0F-45BA-9ED3-9A459FF8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16C4B-7D43-4D90-B156-7D1B8AC2C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1" y="401661"/>
            <a:ext cx="18288001" cy="964642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3.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thâm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tín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rằng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nếu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Chúa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phò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ta,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thương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mà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gia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ân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mà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giải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án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tuyên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công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ta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sợ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chi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thâm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tín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rằng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đã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chẳng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tha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mà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phó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nộp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luôn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cả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người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Con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chí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ái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Chúa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9600" b="1" dirty="0" err="1">
                <a:solidFill>
                  <a:srgbClr val="000000"/>
                </a:solidFill>
                <a:latin typeface="+mj-lt"/>
              </a:rPr>
              <a:t>Giêsu</a:t>
            </a:r>
            <a:r>
              <a:rPr lang="en-US" altLang="en-US" sz="9600" b="1" dirty="0">
                <a:solidFill>
                  <a:srgbClr val="000000"/>
                </a:solidFill>
                <a:latin typeface="+mj-lt"/>
              </a:rPr>
              <a:t>.</a:t>
            </a:r>
            <a:endParaRPr lang="en-US" sz="8800" b="1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70734" y="142081"/>
            <a:ext cx="12657763" cy="2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35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7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404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54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TÔI THẦM TÍN</a:t>
            </a:r>
            <a:endParaRPr lang="en-US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355852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7EAC6-0579-44E2-AE9D-A7520EB32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446881"/>
            <a:ext cx="18364200" cy="7126920"/>
          </a:xfrm>
        </p:spPr>
        <p:txBody>
          <a:bodyPr/>
          <a:lstStyle/>
          <a:p>
            <a:pPr marL="0" indent="0" algn="just" defTabSz="914400">
              <a:spcBef>
                <a:spcPct val="0"/>
              </a:spcBef>
              <a:buNone/>
            </a:pP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ÐK.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Không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gì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không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có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gì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tách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tôi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ra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khỏi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lòng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mến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của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Thiên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Chúa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trong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Ðức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altLang="en-US" sz="13500" b="1" dirty="0" err="1">
                <a:solidFill>
                  <a:srgbClr val="000000"/>
                </a:solidFill>
                <a:latin typeface="+mj-lt"/>
              </a:rPr>
              <a:t>Kitô</a:t>
            </a:r>
            <a:r>
              <a:rPr lang="en-US" altLang="en-US" sz="13500" b="1" dirty="0">
                <a:solidFill>
                  <a:srgbClr val="000000"/>
                </a:solidFill>
                <a:latin typeface="+mj-lt"/>
              </a:rPr>
              <a:t>.</a:t>
            </a:r>
            <a:endParaRPr lang="en-US" altLang="en-US" sz="13500" b="1" dirty="0">
              <a:latin typeface="+mj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270734" y="142081"/>
            <a:ext cx="12657763" cy="21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2pPr>
            <a:lvl3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3pPr>
            <a:lvl4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4pPr>
            <a:lvl5pPr algn="ctr" defTabSz="1446032" rtl="0" eaLnBrk="0" fontAlgn="base" hangingPunct="0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5pPr>
            <a:lvl6pPr marL="457135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6pPr>
            <a:lvl7pPr marL="91427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7pPr>
            <a:lvl8pPr marL="1371404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8pPr>
            <a:lvl9pPr marL="1828540" algn="ctr" defTabSz="1447594" rtl="0" fontAlgn="base">
              <a:spcBef>
                <a:spcPct val="0"/>
              </a:spcBef>
              <a:spcAft>
                <a:spcPct val="0"/>
              </a:spcAft>
              <a:defRPr sz="6999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TÔI THẦM TÍN</a:t>
            </a:r>
            <a:endParaRPr lang="en-US" altLang="en-US" sz="3000" b="1" kern="0" dirty="0"/>
          </a:p>
        </p:txBody>
      </p:sp>
    </p:spTree>
    <p:extLst>
      <p:ext uri="{BB962C8B-B14F-4D97-AF65-F5344CB8AC3E}">
        <p14:creationId xmlns:p14="http://schemas.microsoft.com/office/powerpoint/2010/main" val="4874088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249</Words>
  <Application>Microsoft Office PowerPoint</Application>
  <PresentationFormat>Custom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158</cp:revision>
  <dcterms:created xsi:type="dcterms:W3CDTF">2011-08-20T01:52:59Z</dcterms:created>
  <dcterms:modified xsi:type="dcterms:W3CDTF">2024-04-09T16:36:58Z</dcterms:modified>
</cp:coreProperties>
</file>