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51" autoAdjust="0"/>
    <p:restoredTop sz="94776" autoAdjust="0"/>
  </p:normalViewPr>
  <p:slideViewPr>
    <p:cSldViewPr>
      <p:cViewPr varScale="1">
        <p:scale>
          <a:sx n="66" d="100"/>
          <a:sy n="66" d="100"/>
        </p:scale>
        <p:origin x="108" y="354"/>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09/04/2024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499314" y="-38811"/>
            <a:ext cx="16200596" cy="942892"/>
          </a:xfrm>
        </p:spPr>
        <p:txBody>
          <a:bodyPr/>
          <a:lstStyle/>
          <a:p>
            <a:r>
              <a:rPr lang="en-US" altLang="en-US" sz="4000" b="1"/>
              <a:t>TÔI VUI MỪNG</a:t>
            </a:r>
          </a:p>
        </p:txBody>
      </p:sp>
      <p:sp>
        <p:nvSpPr>
          <p:cNvPr id="45059" name="Text Box 3"/>
          <p:cNvSpPr txBox="1">
            <a:spLocks noChangeArrowheads="1"/>
          </p:cNvSpPr>
          <p:nvPr/>
        </p:nvSpPr>
        <p:spPr bwMode="auto">
          <a:xfrm>
            <a:off x="599281" y="980281"/>
            <a:ext cx="18000663" cy="954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1447800">
              <a:defRPr sz="6300">
                <a:solidFill>
                  <a:schemeClr val="tx1"/>
                </a:solidFill>
                <a:latin typeface="Arial" panose="020B0604020202020204" pitchFamily="34" charset="0"/>
              </a:defRPr>
            </a:lvl1pPr>
            <a:lvl2pPr defTabSz="1447800">
              <a:defRPr sz="6300">
                <a:solidFill>
                  <a:schemeClr val="tx1"/>
                </a:solidFill>
                <a:latin typeface="Arial" panose="020B0604020202020204" pitchFamily="34" charset="0"/>
              </a:defRPr>
            </a:lvl2pPr>
            <a:lvl3pPr defTabSz="1447800">
              <a:defRPr sz="6300">
                <a:solidFill>
                  <a:schemeClr val="tx1"/>
                </a:solidFill>
                <a:latin typeface="Arial" panose="020B0604020202020204" pitchFamily="34" charset="0"/>
              </a:defRPr>
            </a:lvl3pPr>
            <a:lvl4pPr defTabSz="1447800">
              <a:defRPr sz="6300">
                <a:solidFill>
                  <a:schemeClr val="tx1"/>
                </a:solidFill>
                <a:latin typeface="Arial" panose="020B0604020202020204" pitchFamily="34" charset="0"/>
              </a:defRPr>
            </a:lvl4pPr>
            <a:lvl5pPr defTabSz="1447800">
              <a:defRPr sz="6300">
                <a:solidFill>
                  <a:schemeClr val="tx1"/>
                </a:solidFill>
                <a:latin typeface="Arial" panose="020B0604020202020204" pitchFamily="34" charset="0"/>
              </a:defRPr>
            </a:lvl5pPr>
            <a:lvl6pPr defTabSz="1447800" eaLnBrk="0" fontAlgn="base" hangingPunct="0">
              <a:spcBef>
                <a:spcPct val="0"/>
              </a:spcBef>
              <a:spcAft>
                <a:spcPct val="0"/>
              </a:spcAft>
              <a:defRPr sz="6300">
                <a:solidFill>
                  <a:schemeClr val="tx1"/>
                </a:solidFill>
                <a:latin typeface="Arial" panose="020B0604020202020204" pitchFamily="34" charset="0"/>
              </a:defRPr>
            </a:lvl6pPr>
            <a:lvl7pPr defTabSz="1447800" eaLnBrk="0" fontAlgn="base" hangingPunct="0">
              <a:spcBef>
                <a:spcPct val="0"/>
              </a:spcBef>
              <a:spcAft>
                <a:spcPct val="0"/>
              </a:spcAft>
              <a:defRPr sz="6300">
                <a:solidFill>
                  <a:schemeClr val="tx1"/>
                </a:solidFill>
                <a:latin typeface="Arial" panose="020B0604020202020204" pitchFamily="34" charset="0"/>
              </a:defRPr>
            </a:lvl7pPr>
            <a:lvl8pPr defTabSz="1447800" eaLnBrk="0" fontAlgn="base" hangingPunct="0">
              <a:spcBef>
                <a:spcPct val="0"/>
              </a:spcBef>
              <a:spcAft>
                <a:spcPct val="0"/>
              </a:spcAft>
              <a:defRPr sz="6300">
                <a:solidFill>
                  <a:schemeClr val="tx1"/>
                </a:solidFill>
                <a:latin typeface="Arial" panose="020B0604020202020204" pitchFamily="34" charset="0"/>
              </a:defRPr>
            </a:lvl8pPr>
            <a:lvl9pPr defTabSz="1447800" eaLnBrk="0" fontAlgn="base" hangingPunct="0">
              <a:spcBef>
                <a:spcPct val="0"/>
              </a:spcBef>
              <a:spcAft>
                <a:spcPct val="0"/>
              </a:spcAft>
              <a:defRPr sz="6300">
                <a:solidFill>
                  <a:schemeClr val="tx1"/>
                </a:solidFill>
                <a:latin typeface="Arial" panose="020B0604020202020204" pitchFamily="34" charset="0"/>
              </a:defRPr>
            </a:lvl9pPr>
          </a:lstStyle>
          <a:p>
            <a:pPr algn="just" eaLnBrk="1" hangingPunct="1">
              <a:spcBef>
                <a:spcPct val="50000"/>
              </a:spcBef>
            </a:pPr>
            <a:r>
              <a:rPr lang="en-US" altLang="en-US" sz="10237" b="1"/>
              <a:t>ÐK: Tôi vui mừng khi người ta nói với tôi chúng ta sẽ tiến vào nhà Chúa, hỡi Gierusalem chân chúng tôi là chân chúng tôi đang đứng nơi cửa thành rồi. </a:t>
            </a:r>
          </a:p>
        </p:txBody>
      </p:sp>
      <p:sp>
        <p:nvSpPr>
          <p:cNvPr id="45060" name="Text Box 4"/>
          <p:cNvSpPr txBox="1">
            <a:spLocks noChangeArrowheads="1"/>
          </p:cNvSpPr>
          <p:nvPr/>
        </p:nvSpPr>
        <p:spPr bwMode="auto">
          <a:xfrm>
            <a:off x="599281" y="1237435"/>
            <a:ext cx="18000663" cy="8401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1447800">
              <a:defRPr sz="6300">
                <a:solidFill>
                  <a:schemeClr val="tx1"/>
                </a:solidFill>
                <a:latin typeface="Arial" panose="020B0604020202020204" pitchFamily="34" charset="0"/>
              </a:defRPr>
            </a:lvl1pPr>
            <a:lvl2pPr defTabSz="1447800">
              <a:defRPr sz="6300">
                <a:solidFill>
                  <a:schemeClr val="tx1"/>
                </a:solidFill>
                <a:latin typeface="Arial" panose="020B0604020202020204" pitchFamily="34" charset="0"/>
              </a:defRPr>
            </a:lvl2pPr>
            <a:lvl3pPr defTabSz="1447800">
              <a:defRPr sz="6300">
                <a:solidFill>
                  <a:schemeClr val="tx1"/>
                </a:solidFill>
                <a:latin typeface="Arial" panose="020B0604020202020204" pitchFamily="34" charset="0"/>
              </a:defRPr>
            </a:lvl3pPr>
            <a:lvl4pPr defTabSz="1447800">
              <a:defRPr sz="6300">
                <a:solidFill>
                  <a:schemeClr val="tx1"/>
                </a:solidFill>
                <a:latin typeface="Arial" panose="020B0604020202020204" pitchFamily="34" charset="0"/>
              </a:defRPr>
            </a:lvl4pPr>
            <a:lvl5pPr defTabSz="1447800">
              <a:defRPr sz="6300">
                <a:solidFill>
                  <a:schemeClr val="tx1"/>
                </a:solidFill>
                <a:latin typeface="Arial" panose="020B0604020202020204" pitchFamily="34" charset="0"/>
              </a:defRPr>
            </a:lvl5pPr>
            <a:lvl6pPr defTabSz="1447800" eaLnBrk="0" fontAlgn="base" hangingPunct="0">
              <a:spcBef>
                <a:spcPct val="0"/>
              </a:spcBef>
              <a:spcAft>
                <a:spcPct val="0"/>
              </a:spcAft>
              <a:defRPr sz="6300">
                <a:solidFill>
                  <a:schemeClr val="tx1"/>
                </a:solidFill>
                <a:latin typeface="Arial" panose="020B0604020202020204" pitchFamily="34" charset="0"/>
              </a:defRPr>
            </a:lvl6pPr>
            <a:lvl7pPr defTabSz="1447800" eaLnBrk="0" fontAlgn="base" hangingPunct="0">
              <a:spcBef>
                <a:spcPct val="0"/>
              </a:spcBef>
              <a:spcAft>
                <a:spcPct val="0"/>
              </a:spcAft>
              <a:defRPr sz="6300">
                <a:solidFill>
                  <a:schemeClr val="tx1"/>
                </a:solidFill>
                <a:latin typeface="Arial" panose="020B0604020202020204" pitchFamily="34" charset="0"/>
              </a:defRPr>
            </a:lvl7pPr>
            <a:lvl8pPr defTabSz="1447800" eaLnBrk="0" fontAlgn="base" hangingPunct="0">
              <a:spcBef>
                <a:spcPct val="0"/>
              </a:spcBef>
              <a:spcAft>
                <a:spcPct val="0"/>
              </a:spcAft>
              <a:defRPr sz="6300">
                <a:solidFill>
                  <a:schemeClr val="tx1"/>
                </a:solidFill>
                <a:latin typeface="Arial" panose="020B0604020202020204" pitchFamily="34" charset="0"/>
              </a:defRPr>
            </a:lvl8pPr>
            <a:lvl9pPr defTabSz="1447800" eaLnBrk="0" fontAlgn="base" hangingPunct="0">
              <a:spcBef>
                <a:spcPct val="0"/>
              </a:spcBef>
              <a:spcAft>
                <a:spcPct val="0"/>
              </a:spcAft>
              <a:defRPr sz="6300">
                <a:solidFill>
                  <a:schemeClr val="tx1"/>
                </a:solidFill>
                <a:latin typeface="Arial" panose="020B0604020202020204" pitchFamily="34" charset="0"/>
              </a:defRPr>
            </a:lvl9pPr>
          </a:lstStyle>
          <a:p>
            <a:pPr algn="just" eaLnBrk="1" hangingPunct="1">
              <a:spcBef>
                <a:spcPct val="50000"/>
              </a:spcBef>
            </a:pPr>
            <a:r>
              <a:rPr lang="en-US" altLang="en-US" sz="10799" b="1"/>
              <a:t>1. Ðây Gia-Liêm dựng làm kinh đô toàn điện đền nên nơi thánh, dân Thiên Chúa muôn nơi tụ về mừng Chúa theo luật Giave</a:t>
            </a:r>
          </a:p>
        </p:txBody>
      </p:sp>
    </p:spTree>
    <p:extLst>
      <p:ext uri="{BB962C8B-B14F-4D97-AF65-F5344CB8AC3E}">
        <p14:creationId xmlns:p14="http://schemas.microsoft.com/office/powerpoint/2010/main" val="40548494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anim calcmode="lin" valueType="num">
                                      <p:cBhvr additive="base">
                                        <p:cTn id="7" dur="500" fill="hold"/>
                                        <p:tgtEl>
                                          <p:spTgt spid="45058"/>
                                        </p:tgtEl>
                                        <p:attrNameLst>
                                          <p:attrName>ppt_x</p:attrName>
                                        </p:attrNameLst>
                                      </p:cBhvr>
                                      <p:tavLst>
                                        <p:tav tm="0">
                                          <p:val>
                                            <p:strVal val="#ppt_x"/>
                                          </p:val>
                                        </p:tav>
                                        <p:tav tm="100000">
                                          <p:val>
                                            <p:strVal val="#ppt_x"/>
                                          </p:val>
                                        </p:tav>
                                      </p:tavLst>
                                    </p:anim>
                                    <p:anim calcmode="lin" valueType="num">
                                      <p:cBhvr additive="base">
                                        <p:cTn id="8" dur="500" fill="hold"/>
                                        <p:tgtEl>
                                          <p:spTgt spid="4505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5059">
                                            <p:txEl>
                                              <p:pRg st="0" end="0"/>
                                            </p:txEl>
                                          </p:spTgt>
                                        </p:tgtEl>
                                        <p:attrNameLst>
                                          <p:attrName>style.visibility</p:attrName>
                                        </p:attrNameLst>
                                      </p:cBhvr>
                                      <p:to>
                                        <p:strVal val="visible"/>
                                      </p:to>
                                    </p:set>
                                    <p:anim calcmode="lin" valueType="num">
                                      <p:cBhvr additive="base">
                                        <p:cTn id="11" dur="500" fill="hold"/>
                                        <p:tgtEl>
                                          <p:spTgt spid="4505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50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grpId="1" nodeType="clickEffect">
                                  <p:stCondLst>
                                    <p:cond delay="0"/>
                                  </p:stCondLst>
                                  <p:childTnLst>
                                    <p:animEffect transition="out" filter="blinds(horizontal)">
                                      <p:cBhvr>
                                        <p:cTn id="16" dur="500"/>
                                        <p:tgtEl>
                                          <p:spTgt spid="45059">
                                            <p:txEl>
                                              <p:pRg st="0" end="0"/>
                                            </p:txEl>
                                          </p:spTgt>
                                        </p:tgtEl>
                                      </p:cBhvr>
                                    </p:animEffect>
                                    <p:set>
                                      <p:cBhvr>
                                        <p:cTn id="17" dur="1" fill="hold">
                                          <p:stCondLst>
                                            <p:cond delay="499"/>
                                          </p:stCondLst>
                                        </p:cTn>
                                        <p:tgtEl>
                                          <p:spTgt spid="45059">
                                            <p:txEl>
                                              <p:pRg st="0" end="0"/>
                                            </p:txEl>
                                          </p:spTgt>
                                        </p:tgtEl>
                                        <p:attrNameLst>
                                          <p:attrName>style.visibility</p:attrName>
                                        </p:attrNameLst>
                                      </p:cBhvr>
                                      <p:to>
                                        <p:strVal val="hidden"/>
                                      </p:to>
                                    </p:set>
                                  </p:childTnLst>
                                </p:cTn>
                              </p:par>
                              <p:par>
                                <p:cTn id="18" presetID="2" presetClass="entr" presetSubtype="4" fill="hold" grpId="0" nodeType="withEffect">
                                  <p:stCondLst>
                                    <p:cond delay="0"/>
                                  </p:stCondLst>
                                  <p:childTnLst>
                                    <p:set>
                                      <p:cBhvr>
                                        <p:cTn id="19" dur="1" fill="hold">
                                          <p:stCondLst>
                                            <p:cond delay="0"/>
                                          </p:stCondLst>
                                        </p:cTn>
                                        <p:tgtEl>
                                          <p:spTgt spid="45060"/>
                                        </p:tgtEl>
                                        <p:attrNameLst>
                                          <p:attrName>style.visibility</p:attrName>
                                        </p:attrNameLst>
                                      </p:cBhvr>
                                      <p:to>
                                        <p:strVal val="visible"/>
                                      </p:to>
                                    </p:set>
                                    <p:anim calcmode="lin" valueType="num">
                                      <p:cBhvr additive="base">
                                        <p:cTn id="20" dur="500" fill="hold"/>
                                        <p:tgtEl>
                                          <p:spTgt spid="45060"/>
                                        </p:tgtEl>
                                        <p:attrNameLst>
                                          <p:attrName>ppt_x</p:attrName>
                                        </p:attrNameLst>
                                      </p:cBhvr>
                                      <p:tavLst>
                                        <p:tav tm="0">
                                          <p:val>
                                            <p:strVal val="#ppt_x"/>
                                          </p:val>
                                        </p:tav>
                                        <p:tav tm="100000">
                                          <p:val>
                                            <p:strVal val="#ppt_x"/>
                                          </p:val>
                                        </p:tav>
                                      </p:tavLst>
                                    </p:anim>
                                    <p:anim calcmode="lin" valueType="num">
                                      <p:cBhvr additive="base">
                                        <p:cTn id="21" dur="500" fill="hold"/>
                                        <p:tgtEl>
                                          <p:spTgt spid="45060"/>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xit" presetSubtype="10" fill="hold" grpId="1" nodeType="clickEffect">
                                  <p:stCondLst>
                                    <p:cond delay="0"/>
                                  </p:stCondLst>
                                  <p:childTnLst>
                                    <p:animEffect transition="out" filter="blinds(horizontal)">
                                      <p:cBhvr>
                                        <p:cTn id="25" dur="500"/>
                                        <p:tgtEl>
                                          <p:spTgt spid="45060"/>
                                        </p:tgtEl>
                                      </p:cBhvr>
                                    </p:animEffect>
                                    <p:set>
                                      <p:cBhvr>
                                        <p:cTn id="26" dur="1" fill="hold">
                                          <p:stCondLst>
                                            <p:cond delay="499"/>
                                          </p:stCondLst>
                                        </p:cTn>
                                        <p:tgtEl>
                                          <p:spTgt spid="45060"/>
                                        </p:tgtEl>
                                        <p:attrNameLst>
                                          <p:attrName>style.visibility</p:attrName>
                                        </p:attrNameLst>
                                      </p:cBhvr>
                                      <p:to>
                                        <p:strVal val="hidden"/>
                                      </p:to>
                                    </p:set>
                                  </p:childTnLst>
                                </p:cTn>
                              </p:par>
                              <p:par>
                                <p:cTn id="27" presetID="2" presetClass="entr" presetSubtype="4" fill="hold" nodeType="withEffect">
                                  <p:stCondLst>
                                    <p:cond delay="0"/>
                                  </p:stCondLst>
                                  <p:childTnLst>
                                    <p:set>
                                      <p:cBhvr>
                                        <p:cTn id="28" dur="1" fill="hold">
                                          <p:stCondLst>
                                            <p:cond delay="0"/>
                                          </p:stCondLst>
                                        </p:cTn>
                                        <p:tgtEl>
                                          <p:spTgt spid="45059">
                                            <p:txEl>
                                              <p:pRg st="0" end="0"/>
                                            </p:txEl>
                                          </p:spTgt>
                                        </p:tgtEl>
                                        <p:attrNameLst>
                                          <p:attrName>style.visibility</p:attrName>
                                        </p:attrNameLst>
                                      </p:cBhvr>
                                      <p:to>
                                        <p:strVal val="visible"/>
                                      </p:to>
                                    </p:set>
                                    <p:anim calcmode="lin" valueType="num">
                                      <p:cBhvr additive="base">
                                        <p:cTn id="29" dur="500" fill="hold"/>
                                        <p:tgtEl>
                                          <p:spTgt spid="45059">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50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xit" presetSubtype="10" fill="hold" nodeType="clickEffect">
                                  <p:stCondLst>
                                    <p:cond delay="0"/>
                                  </p:stCondLst>
                                  <p:childTnLst>
                                    <p:animEffect transition="out" filter="blinds(horizontal)">
                                      <p:cBhvr>
                                        <p:cTn id="34" dur="500"/>
                                        <p:tgtEl>
                                          <p:spTgt spid="45059">
                                            <p:txEl>
                                              <p:pRg st="0" end="0"/>
                                            </p:txEl>
                                          </p:spTgt>
                                        </p:tgtEl>
                                      </p:cBhvr>
                                    </p:animEffect>
                                    <p:set>
                                      <p:cBhvr>
                                        <p:cTn id="35" dur="1" fill="hold">
                                          <p:stCondLst>
                                            <p:cond delay="499"/>
                                          </p:stCondLst>
                                        </p:cTn>
                                        <p:tgtEl>
                                          <p:spTgt spid="45059">
                                            <p:txEl>
                                              <p:pRg st="0" end="0"/>
                                            </p:txEl>
                                          </p:spTgt>
                                        </p:tgtEl>
                                        <p:attrNameLst>
                                          <p:attrName>style.visibility</p:attrName>
                                        </p:attrNameLst>
                                      </p:cBhvr>
                                      <p:to>
                                        <p:strVal val="hidden"/>
                                      </p:to>
                                    </p:set>
                                  </p:childTnLst>
                                </p:cTn>
                              </p:par>
                              <p:par>
                                <p:cTn id="36" presetID="3" presetClass="exit" presetSubtype="10" fill="hold" grpId="1" nodeType="withEffect">
                                  <p:stCondLst>
                                    <p:cond delay="0"/>
                                  </p:stCondLst>
                                  <p:childTnLst>
                                    <p:animEffect transition="out" filter="blinds(horizontal)">
                                      <p:cBhvr>
                                        <p:cTn id="37" dur="500"/>
                                        <p:tgtEl>
                                          <p:spTgt spid="45058"/>
                                        </p:tgtEl>
                                      </p:cBhvr>
                                    </p:animEffect>
                                    <p:set>
                                      <p:cBhvr>
                                        <p:cTn id="38" dur="1" fill="hold">
                                          <p:stCondLst>
                                            <p:cond delay="499"/>
                                          </p:stCondLst>
                                        </p:cTn>
                                        <p:tgtEl>
                                          <p:spTgt spid="450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45058" grpId="1"/>
      <p:bldP spid="45059" grpId="0" build="allAtOnce"/>
      <p:bldP spid="45059" grpId="1" build="allAtOnce"/>
      <p:bldP spid="45060" grpId="0"/>
      <p:bldP spid="45060" grpId="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1359</TotalTime>
  <Words>65</Words>
  <Application>Microsoft Office PowerPoint</Application>
  <PresentationFormat>Custom</PresentationFormat>
  <Paragraphs>3</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TÔI VUI MỪNG</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164</cp:revision>
  <dcterms:created xsi:type="dcterms:W3CDTF">2011-08-20T01:52:59Z</dcterms:created>
  <dcterms:modified xsi:type="dcterms:W3CDTF">2024-04-09T16:45:25Z</dcterms:modified>
</cp:coreProperties>
</file>