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2" autoAdjust="0"/>
    <p:restoredTop sz="94660"/>
  </p:normalViewPr>
  <p:slideViewPr>
    <p:cSldViewPr snapToGrid="0">
      <p:cViewPr varScale="1">
        <p:scale>
          <a:sx n="117" d="100"/>
          <a:sy n="117" d="100"/>
        </p:scale>
        <p:origin x="8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53D4-02B1-4A12-96FE-03D347C8D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06A4D8-5C25-49AD-89CF-3F80100703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FD6346-4BC5-49EE-BD45-2793C6F9DE4F}"/>
              </a:ext>
            </a:extLst>
          </p:cNvPr>
          <p:cNvSpPr>
            <a:spLocks noGrp="1"/>
          </p:cNvSpPr>
          <p:nvPr>
            <p:ph type="dt" sz="half" idx="10"/>
          </p:nvPr>
        </p:nvSpPr>
        <p:spPr/>
        <p:txBody>
          <a:bodyPr/>
          <a:lstStyle/>
          <a:p>
            <a:fld id="{DF6843C1-09F5-4C53-9A5E-C73B30297DA3}" type="datetimeFigureOut">
              <a:rPr lang="en-US" smtClean="0"/>
              <a:t>4/9/2024</a:t>
            </a:fld>
            <a:endParaRPr lang="en-US"/>
          </a:p>
        </p:txBody>
      </p:sp>
      <p:sp>
        <p:nvSpPr>
          <p:cNvPr id="5" name="Footer Placeholder 4">
            <a:extLst>
              <a:ext uri="{FF2B5EF4-FFF2-40B4-BE49-F238E27FC236}">
                <a16:creationId xmlns:a16="http://schemas.microsoft.com/office/drawing/2014/main" id="{DFA9798C-D327-487B-BBAB-AE4D7A391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01DFA-829B-4901-98DE-3B87C8448EE8}"/>
              </a:ext>
            </a:extLst>
          </p:cNvPr>
          <p:cNvSpPr>
            <a:spLocks noGrp="1"/>
          </p:cNvSpPr>
          <p:nvPr>
            <p:ph type="sldNum" sz="quarter" idx="12"/>
          </p:nvPr>
        </p:nvSpPr>
        <p:spPr/>
        <p:txBody>
          <a:bodyPr/>
          <a:lstStyle/>
          <a:p>
            <a:fld id="{3510B856-BDD7-43A1-8F86-600E06B00F2C}" type="slidenum">
              <a:rPr lang="en-US" smtClean="0"/>
              <a:t>‹#›</a:t>
            </a:fld>
            <a:endParaRPr lang="en-US"/>
          </a:p>
        </p:txBody>
      </p:sp>
    </p:spTree>
    <p:extLst>
      <p:ext uri="{BB962C8B-B14F-4D97-AF65-F5344CB8AC3E}">
        <p14:creationId xmlns:p14="http://schemas.microsoft.com/office/powerpoint/2010/main" val="255441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FCB0-8BEA-4410-9420-3E19D9DC68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31F296-6F43-4315-AF7F-6F372C9428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0CA1D-9E7B-400C-B737-7A940C3A51AB}"/>
              </a:ext>
            </a:extLst>
          </p:cNvPr>
          <p:cNvSpPr>
            <a:spLocks noGrp="1"/>
          </p:cNvSpPr>
          <p:nvPr>
            <p:ph type="dt" sz="half" idx="10"/>
          </p:nvPr>
        </p:nvSpPr>
        <p:spPr/>
        <p:txBody>
          <a:bodyPr/>
          <a:lstStyle/>
          <a:p>
            <a:fld id="{DF6843C1-09F5-4C53-9A5E-C73B30297DA3}" type="datetimeFigureOut">
              <a:rPr lang="en-US" smtClean="0"/>
              <a:t>4/9/2024</a:t>
            </a:fld>
            <a:endParaRPr lang="en-US"/>
          </a:p>
        </p:txBody>
      </p:sp>
      <p:sp>
        <p:nvSpPr>
          <p:cNvPr id="5" name="Footer Placeholder 4">
            <a:extLst>
              <a:ext uri="{FF2B5EF4-FFF2-40B4-BE49-F238E27FC236}">
                <a16:creationId xmlns:a16="http://schemas.microsoft.com/office/drawing/2014/main" id="{564D2983-F005-4B7A-A137-B6706AA56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F8360-CBC4-467C-9CDD-F55C9FAA9A22}"/>
              </a:ext>
            </a:extLst>
          </p:cNvPr>
          <p:cNvSpPr>
            <a:spLocks noGrp="1"/>
          </p:cNvSpPr>
          <p:nvPr>
            <p:ph type="sldNum" sz="quarter" idx="12"/>
          </p:nvPr>
        </p:nvSpPr>
        <p:spPr/>
        <p:txBody>
          <a:bodyPr/>
          <a:lstStyle/>
          <a:p>
            <a:fld id="{3510B856-BDD7-43A1-8F86-600E06B00F2C}" type="slidenum">
              <a:rPr lang="en-US" smtClean="0"/>
              <a:t>‹#›</a:t>
            </a:fld>
            <a:endParaRPr lang="en-US"/>
          </a:p>
        </p:txBody>
      </p:sp>
    </p:spTree>
    <p:extLst>
      <p:ext uri="{BB962C8B-B14F-4D97-AF65-F5344CB8AC3E}">
        <p14:creationId xmlns:p14="http://schemas.microsoft.com/office/powerpoint/2010/main" val="201545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1F9B77-5894-4F1C-8CAF-E2D73F94A5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773B52-724A-4E01-98B9-01F9B52C5C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A8690-6D14-4349-BFE1-40F70F3905C7}"/>
              </a:ext>
            </a:extLst>
          </p:cNvPr>
          <p:cNvSpPr>
            <a:spLocks noGrp="1"/>
          </p:cNvSpPr>
          <p:nvPr>
            <p:ph type="dt" sz="half" idx="10"/>
          </p:nvPr>
        </p:nvSpPr>
        <p:spPr/>
        <p:txBody>
          <a:bodyPr/>
          <a:lstStyle/>
          <a:p>
            <a:fld id="{DF6843C1-09F5-4C53-9A5E-C73B30297DA3}" type="datetimeFigureOut">
              <a:rPr lang="en-US" smtClean="0"/>
              <a:t>4/9/2024</a:t>
            </a:fld>
            <a:endParaRPr lang="en-US"/>
          </a:p>
        </p:txBody>
      </p:sp>
      <p:sp>
        <p:nvSpPr>
          <p:cNvPr id="5" name="Footer Placeholder 4">
            <a:extLst>
              <a:ext uri="{FF2B5EF4-FFF2-40B4-BE49-F238E27FC236}">
                <a16:creationId xmlns:a16="http://schemas.microsoft.com/office/drawing/2014/main" id="{780D9851-E63D-4447-91F0-B36860671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DCAD0-F038-40ED-8F27-F27AD415BE76}"/>
              </a:ext>
            </a:extLst>
          </p:cNvPr>
          <p:cNvSpPr>
            <a:spLocks noGrp="1"/>
          </p:cNvSpPr>
          <p:nvPr>
            <p:ph type="sldNum" sz="quarter" idx="12"/>
          </p:nvPr>
        </p:nvSpPr>
        <p:spPr/>
        <p:txBody>
          <a:bodyPr/>
          <a:lstStyle/>
          <a:p>
            <a:fld id="{3510B856-BDD7-43A1-8F86-600E06B00F2C}" type="slidenum">
              <a:rPr lang="en-US" smtClean="0"/>
              <a:t>‹#›</a:t>
            </a:fld>
            <a:endParaRPr lang="en-US"/>
          </a:p>
        </p:txBody>
      </p:sp>
    </p:spTree>
    <p:extLst>
      <p:ext uri="{BB962C8B-B14F-4D97-AF65-F5344CB8AC3E}">
        <p14:creationId xmlns:p14="http://schemas.microsoft.com/office/powerpoint/2010/main" val="3147129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E422-C6A7-4283-9C16-314DDB9CD3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AA6430-658A-4608-82E2-15947054AF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02D71-956A-4679-ADA2-C94982FBE132}"/>
              </a:ext>
            </a:extLst>
          </p:cNvPr>
          <p:cNvSpPr>
            <a:spLocks noGrp="1"/>
          </p:cNvSpPr>
          <p:nvPr>
            <p:ph type="dt" sz="half" idx="10"/>
          </p:nvPr>
        </p:nvSpPr>
        <p:spPr/>
        <p:txBody>
          <a:bodyPr/>
          <a:lstStyle/>
          <a:p>
            <a:fld id="{DF6843C1-09F5-4C53-9A5E-C73B30297DA3}" type="datetimeFigureOut">
              <a:rPr lang="en-US" smtClean="0"/>
              <a:t>4/9/2024</a:t>
            </a:fld>
            <a:endParaRPr lang="en-US"/>
          </a:p>
        </p:txBody>
      </p:sp>
      <p:sp>
        <p:nvSpPr>
          <p:cNvPr id="5" name="Footer Placeholder 4">
            <a:extLst>
              <a:ext uri="{FF2B5EF4-FFF2-40B4-BE49-F238E27FC236}">
                <a16:creationId xmlns:a16="http://schemas.microsoft.com/office/drawing/2014/main" id="{171295CE-A5FB-4350-8091-DAAF9A32B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A4E81-E759-4EC6-A3E9-B36C3D62D0BE}"/>
              </a:ext>
            </a:extLst>
          </p:cNvPr>
          <p:cNvSpPr>
            <a:spLocks noGrp="1"/>
          </p:cNvSpPr>
          <p:nvPr>
            <p:ph type="sldNum" sz="quarter" idx="12"/>
          </p:nvPr>
        </p:nvSpPr>
        <p:spPr/>
        <p:txBody>
          <a:bodyPr/>
          <a:lstStyle/>
          <a:p>
            <a:fld id="{3510B856-BDD7-43A1-8F86-600E06B00F2C}" type="slidenum">
              <a:rPr lang="en-US" smtClean="0"/>
              <a:t>‹#›</a:t>
            </a:fld>
            <a:endParaRPr lang="en-US"/>
          </a:p>
        </p:txBody>
      </p:sp>
    </p:spTree>
    <p:extLst>
      <p:ext uri="{BB962C8B-B14F-4D97-AF65-F5344CB8AC3E}">
        <p14:creationId xmlns:p14="http://schemas.microsoft.com/office/powerpoint/2010/main" val="59086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5E785-FAAE-440E-AA19-21E68967A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8F2B6E-CC1C-403A-9B3C-86618FA596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7D6473-87D4-4492-813F-E0DFFBF48E36}"/>
              </a:ext>
            </a:extLst>
          </p:cNvPr>
          <p:cNvSpPr>
            <a:spLocks noGrp="1"/>
          </p:cNvSpPr>
          <p:nvPr>
            <p:ph type="dt" sz="half" idx="10"/>
          </p:nvPr>
        </p:nvSpPr>
        <p:spPr/>
        <p:txBody>
          <a:bodyPr/>
          <a:lstStyle/>
          <a:p>
            <a:fld id="{DF6843C1-09F5-4C53-9A5E-C73B30297DA3}" type="datetimeFigureOut">
              <a:rPr lang="en-US" smtClean="0"/>
              <a:t>4/9/2024</a:t>
            </a:fld>
            <a:endParaRPr lang="en-US"/>
          </a:p>
        </p:txBody>
      </p:sp>
      <p:sp>
        <p:nvSpPr>
          <p:cNvPr id="5" name="Footer Placeholder 4">
            <a:extLst>
              <a:ext uri="{FF2B5EF4-FFF2-40B4-BE49-F238E27FC236}">
                <a16:creationId xmlns:a16="http://schemas.microsoft.com/office/drawing/2014/main" id="{DB875C4D-2E55-4913-8326-9EEB580D0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62650-55FC-45FF-9545-B963F7E83BA7}"/>
              </a:ext>
            </a:extLst>
          </p:cNvPr>
          <p:cNvSpPr>
            <a:spLocks noGrp="1"/>
          </p:cNvSpPr>
          <p:nvPr>
            <p:ph type="sldNum" sz="quarter" idx="12"/>
          </p:nvPr>
        </p:nvSpPr>
        <p:spPr/>
        <p:txBody>
          <a:bodyPr/>
          <a:lstStyle/>
          <a:p>
            <a:fld id="{3510B856-BDD7-43A1-8F86-600E06B00F2C}" type="slidenum">
              <a:rPr lang="en-US" smtClean="0"/>
              <a:t>‹#›</a:t>
            </a:fld>
            <a:endParaRPr lang="en-US"/>
          </a:p>
        </p:txBody>
      </p:sp>
    </p:spTree>
    <p:extLst>
      <p:ext uri="{BB962C8B-B14F-4D97-AF65-F5344CB8AC3E}">
        <p14:creationId xmlns:p14="http://schemas.microsoft.com/office/powerpoint/2010/main" val="181676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9FDB-C63F-4768-BA8F-11A2225699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0DAC4-F2DA-460D-ACAF-0C9690962F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2CDCC8-FA00-4007-9ECE-B5BFD94419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BB9182-E9B3-4D83-9AFD-C4D48A185220}"/>
              </a:ext>
            </a:extLst>
          </p:cNvPr>
          <p:cNvSpPr>
            <a:spLocks noGrp="1"/>
          </p:cNvSpPr>
          <p:nvPr>
            <p:ph type="dt" sz="half" idx="10"/>
          </p:nvPr>
        </p:nvSpPr>
        <p:spPr/>
        <p:txBody>
          <a:bodyPr/>
          <a:lstStyle/>
          <a:p>
            <a:fld id="{DF6843C1-09F5-4C53-9A5E-C73B30297DA3}" type="datetimeFigureOut">
              <a:rPr lang="en-US" smtClean="0"/>
              <a:t>4/9/2024</a:t>
            </a:fld>
            <a:endParaRPr lang="en-US"/>
          </a:p>
        </p:txBody>
      </p:sp>
      <p:sp>
        <p:nvSpPr>
          <p:cNvPr id="6" name="Footer Placeholder 5">
            <a:extLst>
              <a:ext uri="{FF2B5EF4-FFF2-40B4-BE49-F238E27FC236}">
                <a16:creationId xmlns:a16="http://schemas.microsoft.com/office/drawing/2014/main" id="{07E21544-400D-41A7-B174-FDFE60D0E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E934E-5B91-43F6-96DF-38F1047B82AE}"/>
              </a:ext>
            </a:extLst>
          </p:cNvPr>
          <p:cNvSpPr>
            <a:spLocks noGrp="1"/>
          </p:cNvSpPr>
          <p:nvPr>
            <p:ph type="sldNum" sz="quarter" idx="12"/>
          </p:nvPr>
        </p:nvSpPr>
        <p:spPr/>
        <p:txBody>
          <a:bodyPr/>
          <a:lstStyle/>
          <a:p>
            <a:fld id="{3510B856-BDD7-43A1-8F86-600E06B00F2C}" type="slidenum">
              <a:rPr lang="en-US" smtClean="0"/>
              <a:t>‹#›</a:t>
            </a:fld>
            <a:endParaRPr lang="en-US"/>
          </a:p>
        </p:txBody>
      </p:sp>
    </p:spTree>
    <p:extLst>
      <p:ext uri="{BB962C8B-B14F-4D97-AF65-F5344CB8AC3E}">
        <p14:creationId xmlns:p14="http://schemas.microsoft.com/office/powerpoint/2010/main" val="159488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9618-B681-45E2-A32C-917BED46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DD080E-D2F9-4431-BBA3-09A6A1062A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0C7EC5-5DCA-442F-AA57-47C7B1F181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EF2DF7-A4D1-4B47-9D2F-9C14BA53F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0FC7BE-55CA-4636-A4AB-6035C72A41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85180-3725-4AA7-9162-0EC532C3CE65}"/>
              </a:ext>
            </a:extLst>
          </p:cNvPr>
          <p:cNvSpPr>
            <a:spLocks noGrp="1"/>
          </p:cNvSpPr>
          <p:nvPr>
            <p:ph type="dt" sz="half" idx="10"/>
          </p:nvPr>
        </p:nvSpPr>
        <p:spPr/>
        <p:txBody>
          <a:bodyPr/>
          <a:lstStyle/>
          <a:p>
            <a:fld id="{DF6843C1-09F5-4C53-9A5E-C73B30297DA3}" type="datetimeFigureOut">
              <a:rPr lang="en-US" smtClean="0"/>
              <a:t>4/9/2024</a:t>
            </a:fld>
            <a:endParaRPr lang="en-US"/>
          </a:p>
        </p:txBody>
      </p:sp>
      <p:sp>
        <p:nvSpPr>
          <p:cNvPr id="8" name="Footer Placeholder 7">
            <a:extLst>
              <a:ext uri="{FF2B5EF4-FFF2-40B4-BE49-F238E27FC236}">
                <a16:creationId xmlns:a16="http://schemas.microsoft.com/office/drawing/2014/main" id="{1E4BE05C-CF71-4D83-B12E-3ED2E692CC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505A44-8009-4A08-97BF-649EF22E11A5}"/>
              </a:ext>
            </a:extLst>
          </p:cNvPr>
          <p:cNvSpPr>
            <a:spLocks noGrp="1"/>
          </p:cNvSpPr>
          <p:nvPr>
            <p:ph type="sldNum" sz="quarter" idx="12"/>
          </p:nvPr>
        </p:nvSpPr>
        <p:spPr/>
        <p:txBody>
          <a:bodyPr/>
          <a:lstStyle/>
          <a:p>
            <a:fld id="{3510B856-BDD7-43A1-8F86-600E06B00F2C}" type="slidenum">
              <a:rPr lang="en-US" smtClean="0"/>
              <a:t>‹#›</a:t>
            </a:fld>
            <a:endParaRPr lang="en-US"/>
          </a:p>
        </p:txBody>
      </p:sp>
    </p:spTree>
    <p:extLst>
      <p:ext uri="{BB962C8B-B14F-4D97-AF65-F5344CB8AC3E}">
        <p14:creationId xmlns:p14="http://schemas.microsoft.com/office/powerpoint/2010/main" val="2837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D48D2-4815-4A22-9C63-3608112056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09C595-E1E3-4F56-AD76-BA9DA0795256}"/>
              </a:ext>
            </a:extLst>
          </p:cNvPr>
          <p:cNvSpPr>
            <a:spLocks noGrp="1"/>
          </p:cNvSpPr>
          <p:nvPr>
            <p:ph type="dt" sz="half" idx="10"/>
          </p:nvPr>
        </p:nvSpPr>
        <p:spPr/>
        <p:txBody>
          <a:bodyPr/>
          <a:lstStyle/>
          <a:p>
            <a:fld id="{DF6843C1-09F5-4C53-9A5E-C73B30297DA3}" type="datetimeFigureOut">
              <a:rPr lang="en-US" smtClean="0"/>
              <a:t>4/9/2024</a:t>
            </a:fld>
            <a:endParaRPr lang="en-US"/>
          </a:p>
        </p:txBody>
      </p:sp>
      <p:sp>
        <p:nvSpPr>
          <p:cNvPr id="4" name="Footer Placeholder 3">
            <a:extLst>
              <a:ext uri="{FF2B5EF4-FFF2-40B4-BE49-F238E27FC236}">
                <a16:creationId xmlns:a16="http://schemas.microsoft.com/office/drawing/2014/main" id="{B72F7A00-ED5C-4799-91EE-28FF6FCC26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EA45C6-CF16-46F5-9466-EC35A9F2C8B5}"/>
              </a:ext>
            </a:extLst>
          </p:cNvPr>
          <p:cNvSpPr>
            <a:spLocks noGrp="1"/>
          </p:cNvSpPr>
          <p:nvPr>
            <p:ph type="sldNum" sz="quarter" idx="12"/>
          </p:nvPr>
        </p:nvSpPr>
        <p:spPr/>
        <p:txBody>
          <a:bodyPr/>
          <a:lstStyle/>
          <a:p>
            <a:fld id="{3510B856-BDD7-43A1-8F86-600E06B00F2C}" type="slidenum">
              <a:rPr lang="en-US" smtClean="0"/>
              <a:t>‹#›</a:t>
            </a:fld>
            <a:endParaRPr lang="en-US"/>
          </a:p>
        </p:txBody>
      </p:sp>
    </p:spTree>
    <p:extLst>
      <p:ext uri="{BB962C8B-B14F-4D97-AF65-F5344CB8AC3E}">
        <p14:creationId xmlns:p14="http://schemas.microsoft.com/office/powerpoint/2010/main" val="47433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C0E94-11C8-4BC0-A1B8-EFA62EFE6078}"/>
              </a:ext>
            </a:extLst>
          </p:cNvPr>
          <p:cNvSpPr>
            <a:spLocks noGrp="1"/>
          </p:cNvSpPr>
          <p:nvPr>
            <p:ph type="dt" sz="half" idx="10"/>
          </p:nvPr>
        </p:nvSpPr>
        <p:spPr/>
        <p:txBody>
          <a:bodyPr/>
          <a:lstStyle/>
          <a:p>
            <a:fld id="{DF6843C1-09F5-4C53-9A5E-C73B30297DA3}" type="datetimeFigureOut">
              <a:rPr lang="en-US" smtClean="0"/>
              <a:t>4/9/2024</a:t>
            </a:fld>
            <a:endParaRPr lang="en-US"/>
          </a:p>
        </p:txBody>
      </p:sp>
      <p:sp>
        <p:nvSpPr>
          <p:cNvPr id="3" name="Footer Placeholder 2">
            <a:extLst>
              <a:ext uri="{FF2B5EF4-FFF2-40B4-BE49-F238E27FC236}">
                <a16:creationId xmlns:a16="http://schemas.microsoft.com/office/drawing/2014/main" id="{EEC7A76A-01D8-4794-BB9A-9ECF78D372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CE1A19-C9FE-4995-8D0C-353DAEFE4328}"/>
              </a:ext>
            </a:extLst>
          </p:cNvPr>
          <p:cNvSpPr>
            <a:spLocks noGrp="1"/>
          </p:cNvSpPr>
          <p:nvPr>
            <p:ph type="sldNum" sz="quarter" idx="12"/>
          </p:nvPr>
        </p:nvSpPr>
        <p:spPr/>
        <p:txBody>
          <a:bodyPr/>
          <a:lstStyle/>
          <a:p>
            <a:fld id="{3510B856-BDD7-43A1-8F86-600E06B00F2C}" type="slidenum">
              <a:rPr lang="en-US" smtClean="0"/>
              <a:t>‹#›</a:t>
            </a:fld>
            <a:endParaRPr lang="en-US"/>
          </a:p>
        </p:txBody>
      </p:sp>
    </p:spTree>
    <p:extLst>
      <p:ext uri="{BB962C8B-B14F-4D97-AF65-F5344CB8AC3E}">
        <p14:creationId xmlns:p14="http://schemas.microsoft.com/office/powerpoint/2010/main" val="2129011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8800-071A-4FD6-8663-AA8594AD24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2BB689-E87C-4154-B95F-7ACC611A69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C74F6C-C7C8-4348-8B2E-A8A0D0915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1DEC3-DE49-4F29-B3F6-15187E9AC4FC}"/>
              </a:ext>
            </a:extLst>
          </p:cNvPr>
          <p:cNvSpPr>
            <a:spLocks noGrp="1"/>
          </p:cNvSpPr>
          <p:nvPr>
            <p:ph type="dt" sz="half" idx="10"/>
          </p:nvPr>
        </p:nvSpPr>
        <p:spPr/>
        <p:txBody>
          <a:bodyPr/>
          <a:lstStyle/>
          <a:p>
            <a:fld id="{DF6843C1-09F5-4C53-9A5E-C73B30297DA3}" type="datetimeFigureOut">
              <a:rPr lang="en-US" smtClean="0"/>
              <a:t>4/9/2024</a:t>
            </a:fld>
            <a:endParaRPr lang="en-US"/>
          </a:p>
        </p:txBody>
      </p:sp>
      <p:sp>
        <p:nvSpPr>
          <p:cNvPr id="6" name="Footer Placeholder 5">
            <a:extLst>
              <a:ext uri="{FF2B5EF4-FFF2-40B4-BE49-F238E27FC236}">
                <a16:creationId xmlns:a16="http://schemas.microsoft.com/office/drawing/2014/main" id="{B4C0F573-79FE-499F-8D7B-1A89CDB5D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F3CF7-2E65-4DFC-AA6A-1ACAEA7AD53F}"/>
              </a:ext>
            </a:extLst>
          </p:cNvPr>
          <p:cNvSpPr>
            <a:spLocks noGrp="1"/>
          </p:cNvSpPr>
          <p:nvPr>
            <p:ph type="sldNum" sz="quarter" idx="12"/>
          </p:nvPr>
        </p:nvSpPr>
        <p:spPr/>
        <p:txBody>
          <a:bodyPr/>
          <a:lstStyle/>
          <a:p>
            <a:fld id="{3510B856-BDD7-43A1-8F86-600E06B00F2C}" type="slidenum">
              <a:rPr lang="en-US" smtClean="0"/>
              <a:t>‹#›</a:t>
            </a:fld>
            <a:endParaRPr lang="en-US"/>
          </a:p>
        </p:txBody>
      </p:sp>
    </p:spTree>
    <p:extLst>
      <p:ext uri="{BB962C8B-B14F-4D97-AF65-F5344CB8AC3E}">
        <p14:creationId xmlns:p14="http://schemas.microsoft.com/office/powerpoint/2010/main" val="358390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403D-955C-4463-82AA-01433A2785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36EDE2-A3DB-4141-81EF-93C847820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FF2DE6-425E-45A5-B220-8D24012E7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95096C-7B8A-4D9B-ADAB-9F78DBE91220}"/>
              </a:ext>
            </a:extLst>
          </p:cNvPr>
          <p:cNvSpPr>
            <a:spLocks noGrp="1"/>
          </p:cNvSpPr>
          <p:nvPr>
            <p:ph type="dt" sz="half" idx="10"/>
          </p:nvPr>
        </p:nvSpPr>
        <p:spPr/>
        <p:txBody>
          <a:bodyPr/>
          <a:lstStyle/>
          <a:p>
            <a:fld id="{DF6843C1-09F5-4C53-9A5E-C73B30297DA3}" type="datetimeFigureOut">
              <a:rPr lang="en-US" smtClean="0"/>
              <a:t>4/9/2024</a:t>
            </a:fld>
            <a:endParaRPr lang="en-US"/>
          </a:p>
        </p:txBody>
      </p:sp>
      <p:sp>
        <p:nvSpPr>
          <p:cNvPr id="6" name="Footer Placeholder 5">
            <a:extLst>
              <a:ext uri="{FF2B5EF4-FFF2-40B4-BE49-F238E27FC236}">
                <a16:creationId xmlns:a16="http://schemas.microsoft.com/office/drawing/2014/main" id="{C9437773-3561-4602-ADFD-15BE8ED8F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F0703-E534-4E3E-80B7-A08221D3EDD8}"/>
              </a:ext>
            </a:extLst>
          </p:cNvPr>
          <p:cNvSpPr>
            <a:spLocks noGrp="1"/>
          </p:cNvSpPr>
          <p:nvPr>
            <p:ph type="sldNum" sz="quarter" idx="12"/>
          </p:nvPr>
        </p:nvSpPr>
        <p:spPr/>
        <p:txBody>
          <a:bodyPr/>
          <a:lstStyle/>
          <a:p>
            <a:fld id="{3510B856-BDD7-43A1-8F86-600E06B00F2C}" type="slidenum">
              <a:rPr lang="en-US" smtClean="0"/>
              <a:t>‹#›</a:t>
            </a:fld>
            <a:endParaRPr lang="en-US"/>
          </a:p>
        </p:txBody>
      </p:sp>
    </p:spTree>
    <p:extLst>
      <p:ext uri="{BB962C8B-B14F-4D97-AF65-F5344CB8AC3E}">
        <p14:creationId xmlns:p14="http://schemas.microsoft.com/office/powerpoint/2010/main" val="26097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6CBCFC-DC1D-42B6-832E-114816B840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F7E611-D975-4666-990C-99E228A39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2307B-6024-43C3-9911-7CE1A391E7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843C1-09F5-4C53-9A5E-C73B30297DA3}" type="datetimeFigureOut">
              <a:rPr lang="en-US" smtClean="0"/>
              <a:t>4/9/2024</a:t>
            </a:fld>
            <a:endParaRPr lang="en-US"/>
          </a:p>
        </p:txBody>
      </p:sp>
      <p:sp>
        <p:nvSpPr>
          <p:cNvPr id="5" name="Footer Placeholder 4">
            <a:extLst>
              <a:ext uri="{FF2B5EF4-FFF2-40B4-BE49-F238E27FC236}">
                <a16:creationId xmlns:a16="http://schemas.microsoft.com/office/drawing/2014/main" id="{08427F78-0997-416D-941D-2965CFE07E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CAD604-5ED2-4485-A579-8FE4713009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0B856-BDD7-43A1-8F86-600E06B00F2C}" type="slidenum">
              <a:rPr lang="en-US" smtClean="0"/>
              <a:t>‹#›</a:t>
            </a:fld>
            <a:endParaRPr lang="en-US"/>
          </a:p>
        </p:txBody>
      </p:sp>
    </p:spTree>
    <p:extLst>
      <p:ext uri="{BB962C8B-B14F-4D97-AF65-F5344CB8AC3E}">
        <p14:creationId xmlns:p14="http://schemas.microsoft.com/office/powerpoint/2010/main" val="227641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A1250-E3B7-49C2-9317-B43C2D404EA1}"/>
              </a:ext>
            </a:extLst>
          </p:cNvPr>
          <p:cNvSpPr>
            <a:spLocks noGrp="1"/>
          </p:cNvSpPr>
          <p:nvPr>
            <p:ph idx="1"/>
          </p:nvPr>
        </p:nvSpPr>
        <p:spPr>
          <a:xfrm>
            <a:off x="383721" y="446579"/>
            <a:ext cx="11503479" cy="4351338"/>
          </a:xfrm>
        </p:spPr>
        <p:txBody>
          <a:bodyPr>
            <a:noAutofit/>
          </a:bodyPr>
          <a:lstStyle/>
          <a:p>
            <a:pPr marL="0" indent="0" algn="just">
              <a:buNone/>
            </a:pPr>
            <a:r>
              <a:rPr lang="vi-VN" sz="6200" b="1" dirty="0"/>
              <a:t>1. Trên con đường trở về, tâm hồn thấy băn khoăn. Trên con đường trở về, cuộc đời này ăn năn. Hãy bước nhanh trở về, tìm về chốn vinh quang. Đời nặng gánh vai mang, tựa nhẹ cánh phượng </a:t>
            </a:r>
            <a:r>
              <a:rPr lang="vi-VN" sz="6200" b="1"/>
              <a:t>hoàng.</a:t>
            </a:r>
            <a:endParaRPr lang="en-US" sz="6200" b="1" dirty="0"/>
          </a:p>
        </p:txBody>
      </p:sp>
      <p:sp>
        <p:nvSpPr>
          <p:cNvPr id="4" name="TextBox 3">
            <a:extLst>
              <a:ext uri="{FF2B5EF4-FFF2-40B4-BE49-F238E27FC236}">
                <a16:creationId xmlns:a16="http://schemas.microsoft.com/office/drawing/2014/main" id="{955999AE-3772-4DFE-86B9-4298883E4350}"/>
              </a:ext>
            </a:extLst>
          </p:cNvPr>
          <p:cNvSpPr txBox="1"/>
          <p:nvPr/>
        </p:nvSpPr>
        <p:spPr>
          <a:xfrm>
            <a:off x="3929381" y="24492"/>
            <a:ext cx="4333238" cy="461665"/>
          </a:xfrm>
          <a:prstGeom prst="rect">
            <a:avLst/>
          </a:prstGeom>
          <a:noFill/>
        </p:spPr>
        <p:txBody>
          <a:bodyPr wrap="none" rtlCol="0">
            <a:spAutoFit/>
          </a:bodyPr>
          <a:lstStyle/>
          <a:p>
            <a:r>
              <a:rPr lang="en-US" sz="2400" b="1">
                <a:latin typeface="Arial" panose="020B0604020202020204" pitchFamily="34" charset="0"/>
                <a:cs typeface="Arial" panose="020B0604020202020204" pitchFamily="34" charset="0"/>
              </a:rPr>
              <a:t>TRÊN CON ĐƯỜNG TRỞ VỀ</a:t>
            </a:r>
          </a:p>
        </p:txBody>
      </p:sp>
    </p:spTree>
    <p:extLst>
      <p:ext uri="{BB962C8B-B14F-4D97-AF65-F5344CB8AC3E}">
        <p14:creationId xmlns:p14="http://schemas.microsoft.com/office/powerpoint/2010/main" val="2330221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9448-AE60-4A4C-9996-1CFCD072CB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102466-9309-4554-9C24-FD8E63FD0D3B}"/>
              </a:ext>
            </a:extLst>
          </p:cNvPr>
          <p:cNvSpPr>
            <a:spLocks noGrp="1"/>
          </p:cNvSpPr>
          <p:nvPr>
            <p:ph idx="1"/>
          </p:nvPr>
        </p:nvSpPr>
        <p:spPr>
          <a:xfrm>
            <a:off x="261256" y="389617"/>
            <a:ext cx="11609615" cy="4351338"/>
          </a:xfrm>
        </p:spPr>
        <p:txBody>
          <a:bodyPr>
            <a:noAutofit/>
          </a:bodyPr>
          <a:lstStyle/>
          <a:p>
            <a:pPr marL="0" indent="0" algn="just">
              <a:buNone/>
            </a:pPr>
            <a:r>
              <a:rPr lang="vi-VN" sz="7200" b="1" dirty="0"/>
              <a:t>ĐK. Con xin trở về, về với Chúa là Cha. Con xin trở về, tội đời xin sám hối. Con xin trở về, về với Chúa là Cha. Con xin trở về, tội đời xin giã từ.</a:t>
            </a:r>
            <a:endParaRPr lang="en-US" sz="7200" b="1" dirty="0"/>
          </a:p>
          <a:p>
            <a:pPr marL="0" indent="0" algn="just">
              <a:buNone/>
            </a:pPr>
            <a:br>
              <a:rPr lang="vi-VN" sz="7200" b="1" dirty="0"/>
            </a:br>
            <a:endParaRPr lang="en-US" sz="7200" b="1" dirty="0"/>
          </a:p>
        </p:txBody>
      </p:sp>
      <p:sp>
        <p:nvSpPr>
          <p:cNvPr id="4" name="TextBox 3">
            <a:extLst>
              <a:ext uri="{FF2B5EF4-FFF2-40B4-BE49-F238E27FC236}">
                <a16:creationId xmlns:a16="http://schemas.microsoft.com/office/drawing/2014/main" id="{4CF1B573-1961-4D0F-8F25-659D35D51BC5}"/>
              </a:ext>
            </a:extLst>
          </p:cNvPr>
          <p:cNvSpPr txBox="1"/>
          <p:nvPr/>
        </p:nvSpPr>
        <p:spPr>
          <a:xfrm>
            <a:off x="3929381" y="24492"/>
            <a:ext cx="4333238" cy="461665"/>
          </a:xfrm>
          <a:prstGeom prst="rect">
            <a:avLst/>
          </a:prstGeom>
          <a:noFill/>
        </p:spPr>
        <p:txBody>
          <a:bodyPr wrap="none" rtlCol="0">
            <a:spAutoFit/>
          </a:bodyPr>
          <a:lstStyle/>
          <a:p>
            <a:r>
              <a:rPr lang="en-US" sz="2400" b="1">
                <a:latin typeface="Arial" panose="020B0604020202020204" pitchFamily="34" charset="0"/>
                <a:cs typeface="Arial" panose="020B0604020202020204" pitchFamily="34" charset="0"/>
              </a:rPr>
              <a:t>TRÊN CON ĐƯỜNG TRỞ VỀ</a:t>
            </a:r>
          </a:p>
        </p:txBody>
      </p:sp>
    </p:spTree>
    <p:extLst>
      <p:ext uri="{BB962C8B-B14F-4D97-AF65-F5344CB8AC3E}">
        <p14:creationId xmlns:p14="http://schemas.microsoft.com/office/powerpoint/2010/main" val="249803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2057F-6E5D-4EDA-9595-CA30AB45DC0D}"/>
              </a:ext>
            </a:extLst>
          </p:cNvPr>
          <p:cNvSpPr>
            <a:spLocks noGrp="1"/>
          </p:cNvSpPr>
          <p:nvPr>
            <p:ph idx="1"/>
          </p:nvPr>
        </p:nvSpPr>
        <p:spPr>
          <a:xfrm>
            <a:off x="261256" y="579664"/>
            <a:ext cx="11601451" cy="4351338"/>
          </a:xfrm>
        </p:spPr>
        <p:txBody>
          <a:bodyPr>
            <a:noAutofit/>
          </a:bodyPr>
          <a:lstStyle/>
          <a:p>
            <a:pPr marL="0" indent="0" algn="just">
              <a:buNone/>
            </a:pPr>
            <a:r>
              <a:rPr lang="vi-VN" sz="6600" b="1" dirty="0"/>
              <a:t>2. Trên con đường trở về, xin đừng xé áo thôi. Trên con đường trở về, lòng tà diệt không ngơi. Hãy bước nhanh trở về, tình Người rất bao la, đời đời mãi thương ta, tình trời đất giao hòa</a:t>
            </a:r>
            <a:endParaRPr lang="en-US" sz="6600" b="1" dirty="0"/>
          </a:p>
        </p:txBody>
      </p:sp>
      <p:sp>
        <p:nvSpPr>
          <p:cNvPr id="4" name="TextBox 3">
            <a:extLst>
              <a:ext uri="{FF2B5EF4-FFF2-40B4-BE49-F238E27FC236}">
                <a16:creationId xmlns:a16="http://schemas.microsoft.com/office/drawing/2014/main" id="{E26BA775-9137-47FF-AB08-C6246580442C}"/>
              </a:ext>
            </a:extLst>
          </p:cNvPr>
          <p:cNvSpPr txBox="1"/>
          <p:nvPr/>
        </p:nvSpPr>
        <p:spPr>
          <a:xfrm>
            <a:off x="3929381" y="24492"/>
            <a:ext cx="4333238" cy="461665"/>
          </a:xfrm>
          <a:prstGeom prst="rect">
            <a:avLst/>
          </a:prstGeom>
          <a:noFill/>
        </p:spPr>
        <p:txBody>
          <a:bodyPr wrap="none" rtlCol="0">
            <a:spAutoFit/>
          </a:bodyPr>
          <a:lstStyle/>
          <a:p>
            <a:r>
              <a:rPr lang="en-US" sz="2400" b="1">
                <a:latin typeface="Arial" panose="020B0604020202020204" pitchFamily="34" charset="0"/>
                <a:cs typeface="Arial" panose="020B0604020202020204" pitchFamily="34" charset="0"/>
              </a:rPr>
              <a:t>TRÊN CON ĐƯỜNG TRỞ VỀ</a:t>
            </a:r>
          </a:p>
        </p:txBody>
      </p:sp>
    </p:spTree>
    <p:extLst>
      <p:ext uri="{BB962C8B-B14F-4D97-AF65-F5344CB8AC3E}">
        <p14:creationId xmlns:p14="http://schemas.microsoft.com/office/powerpoint/2010/main" val="427264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9448-AE60-4A4C-9996-1CFCD072CB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102466-9309-4554-9C24-FD8E63FD0D3B}"/>
              </a:ext>
            </a:extLst>
          </p:cNvPr>
          <p:cNvSpPr>
            <a:spLocks noGrp="1"/>
          </p:cNvSpPr>
          <p:nvPr>
            <p:ph idx="1"/>
          </p:nvPr>
        </p:nvSpPr>
        <p:spPr>
          <a:xfrm>
            <a:off x="261256" y="389617"/>
            <a:ext cx="11609615" cy="4351338"/>
          </a:xfrm>
        </p:spPr>
        <p:txBody>
          <a:bodyPr>
            <a:noAutofit/>
          </a:bodyPr>
          <a:lstStyle/>
          <a:p>
            <a:pPr marL="0" indent="0" algn="just">
              <a:buNone/>
            </a:pPr>
            <a:r>
              <a:rPr lang="vi-VN" sz="7200" b="1" dirty="0"/>
              <a:t>ĐK. Con xin trở về, về với Chúa là Cha. Con xin trở về, tội đời xin sám hối. Con xin trở về, về với Chúa là Cha. Con xin trở về, tội đời xin giã từ.</a:t>
            </a:r>
            <a:endParaRPr lang="en-US" sz="7200" b="1" dirty="0"/>
          </a:p>
          <a:p>
            <a:pPr marL="0" indent="0" algn="just">
              <a:buNone/>
            </a:pPr>
            <a:br>
              <a:rPr lang="vi-VN" sz="7200" b="1" dirty="0"/>
            </a:br>
            <a:endParaRPr lang="en-US" sz="7200" b="1" dirty="0"/>
          </a:p>
        </p:txBody>
      </p:sp>
      <p:sp>
        <p:nvSpPr>
          <p:cNvPr id="4" name="TextBox 3">
            <a:extLst>
              <a:ext uri="{FF2B5EF4-FFF2-40B4-BE49-F238E27FC236}">
                <a16:creationId xmlns:a16="http://schemas.microsoft.com/office/drawing/2014/main" id="{4CF1B573-1961-4D0F-8F25-659D35D51BC5}"/>
              </a:ext>
            </a:extLst>
          </p:cNvPr>
          <p:cNvSpPr txBox="1"/>
          <p:nvPr/>
        </p:nvSpPr>
        <p:spPr>
          <a:xfrm>
            <a:off x="3929381" y="24492"/>
            <a:ext cx="4333238" cy="461665"/>
          </a:xfrm>
          <a:prstGeom prst="rect">
            <a:avLst/>
          </a:prstGeom>
          <a:noFill/>
        </p:spPr>
        <p:txBody>
          <a:bodyPr wrap="none" rtlCol="0">
            <a:spAutoFit/>
          </a:bodyPr>
          <a:lstStyle/>
          <a:p>
            <a:r>
              <a:rPr lang="en-US" sz="2400" b="1">
                <a:latin typeface="Arial" panose="020B0604020202020204" pitchFamily="34" charset="0"/>
                <a:cs typeface="Arial" panose="020B0604020202020204" pitchFamily="34" charset="0"/>
              </a:rPr>
              <a:t>TRÊN CON ĐƯỜNG TRỞ VỀ</a:t>
            </a:r>
          </a:p>
        </p:txBody>
      </p:sp>
    </p:spTree>
    <p:extLst>
      <p:ext uri="{BB962C8B-B14F-4D97-AF65-F5344CB8AC3E}">
        <p14:creationId xmlns:p14="http://schemas.microsoft.com/office/powerpoint/2010/main" val="1139311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213</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 : Giọt lệ sầu </dc:title>
  <dc:creator>DO PHUONG</dc:creator>
  <cp:lastModifiedBy>ANHBAO IT</cp:lastModifiedBy>
  <cp:revision>6</cp:revision>
  <dcterms:created xsi:type="dcterms:W3CDTF">2019-03-16T06:37:30Z</dcterms:created>
  <dcterms:modified xsi:type="dcterms:W3CDTF">2024-04-09T17:11:15Z</dcterms:modified>
</cp:coreProperties>
</file>