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2F14-7301-473B-9348-7DD18BA61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E3194D-6A1D-4FFB-BADA-03EE34004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40AEB-C542-408F-974C-701C18CDEB13}"/>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5" name="Footer Placeholder 4">
            <a:extLst>
              <a:ext uri="{FF2B5EF4-FFF2-40B4-BE49-F238E27FC236}">
                <a16:creationId xmlns:a16="http://schemas.microsoft.com/office/drawing/2014/main" id="{B946264A-59D5-4321-9AFC-5316EEA88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D1213-1C6B-4F07-90CA-93326735A0BB}"/>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282934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9FFD-8373-4D5E-8640-5966C904C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0C7D6-91D9-4035-B528-B7DACBBF0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CA4BD-83AA-4F99-ADD4-493BABA55E21}"/>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5" name="Footer Placeholder 4">
            <a:extLst>
              <a:ext uri="{FF2B5EF4-FFF2-40B4-BE49-F238E27FC236}">
                <a16:creationId xmlns:a16="http://schemas.microsoft.com/office/drawing/2014/main" id="{19E5EA6D-075C-4104-ABAC-500FDF3CE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3018-2106-4351-B11C-64AE77311112}"/>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205497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12D29-923A-4306-A72D-01CA07B17B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32668-EE89-4EC5-84AB-AF6F2C40E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81C4D-90ED-41B9-B368-8324F4499E9D}"/>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5" name="Footer Placeholder 4">
            <a:extLst>
              <a:ext uri="{FF2B5EF4-FFF2-40B4-BE49-F238E27FC236}">
                <a16:creationId xmlns:a16="http://schemas.microsoft.com/office/drawing/2014/main" id="{024DFECB-1CFF-4F7D-93BE-FD4B5DF38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75AFD-E602-47CC-8A46-3022ACD41A4F}"/>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351865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1FA6-DCEE-4D0D-8A40-64BE9A90B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65F3C-84A9-432D-8A11-EF255ACB1D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27DE1-90A1-483A-9DF0-322EF6F7C3BD}"/>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5" name="Footer Placeholder 4">
            <a:extLst>
              <a:ext uri="{FF2B5EF4-FFF2-40B4-BE49-F238E27FC236}">
                <a16:creationId xmlns:a16="http://schemas.microsoft.com/office/drawing/2014/main" id="{65F78B62-A87D-42FF-A7F0-000851B6B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07225-E509-437F-9EEB-8D100D9B14EE}"/>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6424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80B4-6E9B-4AE2-9749-1FB77CCF4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B64050-77CF-4CAB-8015-E6103C700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0248C-FD37-4E55-BF32-E14BC68228FA}"/>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5" name="Footer Placeholder 4">
            <a:extLst>
              <a:ext uri="{FF2B5EF4-FFF2-40B4-BE49-F238E27FC236}">
                <a16:creationId xmlns:a16="http://schemas.microsoft.com/office/drawing/2014/main" id="{9330328A-12BE-4F71-80D6-B1258151E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7E663-6ABD-46F4-8204-DBCC94523892}"/>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387631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9D-6E5F-4E46-B159-FEC94CE97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6B16B-7DD5-4F19-BF38-38F84E907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4B280-E3DF-46F2-B9EF-8DC9505C0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C76277-FE20-4879-B460-FEA9D932C192}"/>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6" name="Footer Placeholder 5">
            <a:extLst>
              <a:ext uri="{FF2B5EF4-FFF2-40B4-BE49-F238E27FC236}">
                <a16:creationId xmlns:a16="http://schemas.microsoft.com/office/drawing/2014/main" id="{C3325625-1466-4FAC-99B5-99641DBE4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A07B1-BD6A-4C01-9161-937C599AB932}"/>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147126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BD51-3A5A-431B-9AF9-FA59A78D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74225-F85A-4953-83AB-7D751ADF8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ACB25-4844-4026-AE2A-8CE5C2F24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A3E893-858A-4A9D-BAF2-C69FE8DB3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EBB6A-9C1C-4342-BF08-5D0644474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13A72-198B-48A0-83D1-33D5D96F3DE8}"/>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8" name="Footer Placeholder 7">
            <a:extLst>
              <a:ext uri="{FF2B5EF4-FFF2-40B4-BE49-F238E27FC236}">
                <a16:creationId xmlns:a16="http://schemas.microsoft.com/office/drawing/2014/main" id="{BAB4F2FA-D23E-47C5-A7DD-D1CCA2FDF6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CB7C6-FBF0-4EAB-B937-F91E9147954D}"/>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296905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F6F1-7254-4C71-8014-597606D383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696E4-4EC7-4929-9A80-2775CD88BD92}"/>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4" name="Footer Placeholder 3">
            <a:extLst>
              <a:ext uri="{FF2B5EF4-FFF2-40B4-BE49-F238E27FC236}">
                <a16:creationId xmlns:a16="http://schemas.microsoft.com/office/drawing/2014/main" id="{1304FAC9-BDBD-4B97-8CBA-E73A972BD9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D9D505-48D4-468E-96D5-C829EA83D534}"/>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299528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BA61D-77AD-4BEB-878A-7D91C768AD55}"/>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3" name="Footer Placeholder 2">
            <a:extLst>
              <a:ext uri="{FF2B5EF4-FFF2-40B4-BE49-F238E27FC236}">
                <a16:creationId xmlns:a16="http://schemas.microsoft.com/office/drawing/2014/main" id="{E6CE5A37-EDF2-44E1-A712-73666EFFC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C7A55-016B-456C-81AF-C4C456C22E2A}"/>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219488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F0C2-04A1-4A6F-A230-10D5359A1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FBCFD8-C556-484C-A83D-0452CB224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6B48F8-3B05-4412-9A8A-4768F3641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D3209-93FB-48F1-A5A7-B8D7C9FAABE0}"/>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6" name="Footer Placeholder 5">
            <a:extLst>
              <a:ext uri="{FF2B5EF4-FFF2-40B4-BE49-F238E27FC236}">
                <a16:creationId xmlns:a16="http://schemas.microsoft.com/office/drawing/2014/main" id="{D4EBDCD0-64A1-4E2C-8DD9-24E22C671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DD496-6AD2-4F77-8133-48659F7FA44B}"/>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35048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2760-AE95-4985-AE06-3FAF912BA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44D10-C9CC-4AC2-978E-C6ADED130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242DB5-4E81-411A-917F-E46FC9BD5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80FED-DACB-4936-9674-DF2A670FF92C}"/>
              </a:ext>
            </a:extLst>
          </p:cNvPr>
          <p:cNvSpPr>
            <a:spLocks noGrp="1"/>
          </p:cNvSpPr>
          <p:nvPr>
            <p:ph type="dt" sz="half" idx="10"/>
          </p:nvPr>
        </p:nvSpPr>
        <p:spPr/>
        <p:txBody>
          <a:bodyPr/>
          <a:lstStyle/>
          <a:p>
            <a:fld id="{E78CD3AD-9B33-43D4-8C48-96922B5F533E}" type="datetimeFigureOut">
              <a:rPr lang="en-US" smtClean="0"/>
              <a:t>4/10/2024</a:t>
            </a:fld>
            <a:endParaRPr lang="en-US"/>
          </a:p>
        </p:txBody>
      </p:sp>
      <p:sp>
        <p:nvSpPr>
          <p:cNvPr id="6" name="Footer Placeholder 5">
            <a:extLst>
              <a:ext uri="{FF2B5EF4-FFF2-40B4-BE49-F238E27FC236}">
                <a16:creationId xmlns:a16="http://schemas.microsoft.com/office/drawing/2014/main" id="{F18CFDAF-83F3-4A47-90F0-25C755B92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D91F6-DBBF-4751-A9D1-EFA1F9072B1D}"/>
              </a:ext>
            </a:extLst>
          </p:cNvPr>
          <p:cNvSpPr>
            <a:spLocks noGrp="1"/>
          </p:cNvSpPr>
          <p:nvPr>
            <p:ph type="sldNum" sz="quarter" idx="12"/>
          </p:nvPr>
        </p:nvSpPr>
        <p:spPr/>
        <p:txBody>
          <a:bodyPr/>
          <a:lstStyle/>
          <a:p>
            <a:fld id="{11D3D3F2-3533-4D83-B08E-1C6C7285DE72}" type="slidenum">
              <a:rPr lang="en-US" smtClean="0"/>
              <a:t>‹#›</a:t>
            </a:fld>
            <a:endParaRPr lang="en-US"/>
          </a:p>
        </p:txBody>
      </p:sp>
    </p:spTree>
    <p:extLst>
      <p:ext uri="{BB962C8B-B14F-4D97-AF65-F5344CB8AC3E}">
        <p14:creationId xmlns:p14="http://schemas.microsoft.com/office/powerpoint/2010/main" val="130347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E59EB-6139-477A-8F92-E37AC4FCA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A7853-AB60-4E78-8155-9F2BD4C4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FFD3-2525-470A-A684-6F028854F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CD3AD-9B33-43D4-8C48-96922B5F533E}" type="datetimeFigureOut">
              <a:rPr lang="en-US" smtClean="0"/>
              <a:t>4/10/2024</a:t>
            </a:fld>
            <a:endParaRPr lang="en-US"/>
          </a:p>
        </p:txBody>
      </p:sp>
      <p:sp>
        <p:nvSpPr>
          <p:cNvPr id="5" name="Footer Placeholder 4">
            <a:extLst>
              <a:ext uri="{FF2B5EF4-FFF2-40B4-BE49-F238E27FC236}">
                <a16:creationId xmlns:a16="http://schemas.microsoft.com/office/drawing/2014/main" id="{4C84DFA7-951A-4302-96FD-BF6B1F469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16611-B1A3-4626-A5E9-EB08BC880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3D3F2-3533-4D83-B08E-1C6C7285DE72}" type="slidenum">
              <a:rPr lang="en-US" smtClean="0"/>
              <a:t>‹#›</a:t>
            </a:fld>
            <a:endParaRPr lang="en-US"/>
          </a:p>
        </p:txBody>
      </p:sp>
    </p:spTree>
    <p:extLst>
      <p:ext uri="{BB962C8B-B14F-4D97-AF65-F5344CB8AC3E}">
        <p14:creationId xmlns:p14="http://schemas.microsoft.com/office/powerpoint/2010/main" val="385000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4965-EBEA-4614-A0D8-E80AF346D511}"/>
              </a:ext>
            </a:extLst>
          </p:cNvPr>
          <p:cNvSpPr>
            <a:spLocks noGrp="1"/>
          </p:cNvSpPr>
          <p:nvPr>
            <p:ph type="ctrTitle"/>
          </p:nvPr>
        </p:nvSpPr>
        <p:spPr>
          <a:xfrm>
            <a:off x="421240" y="4454223"/>
            <a:ext cx="11404315" cy="2387600"/>
          </a:xfrm>
        </p:spPr>
        <p:txBody>
          <a:bodyPr>
            <a:noAutofit/>
          </a:bodyPr>
          <a:lstStyle/>
          <a:p>
            <a:pPr algn="just"/>
            <a:r>
              <a:rPr lang="vi-VN" b="1" i="0" dirty="0">
                <a:effectLst/>
                <a:latin typeface="+mn-lt"/>
              </a:rPr>
              <a:t>1. Trên đĩa thánh con dâng Ngài tấm bánh, là giọt mồ hôi, là sức lao công, cuộc đời gian khó kết nên lễ dâng. Trong chén thánh con dâng Ngài chút rượu. Chính Chúa nhân hiền điểm tô đời con, thánh hóa lao công xóa bao tội đời.</a:t>
            </a:r>
            <a:endParaRPr lang="en-US" b="1" dirty="0">
              <a:latin typeface="+mn-lt"/>
            </a:endParaRPr>
          </a:p>
        </p:txBody>
      </p:sp>
    </p:spTree>
    <p:extLst>
      <p:ext uri="{BB962C8B-B14F-4D97-AF65-F5344CB8AC3E}">
        <p14:creationId xmlns:p14="http://schemas.microsoft.com/office/powerpoint/2010/main" val="229156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81D6F-D6FC-4F04-AB9B-B881607C5BBB}"/>
              </a:ext>
            </a:extLst>
          </p:cNvPr>
          <p:cNvSpPr>
            <a:spLocks noGrp="1"/>
          </p:cNvSpPr>
          <p:nvPr>
            <p:ph idx="1"/>
          </p:nvPr>
        </p:nvSpPr>
        <p:spPr>
          <a:xfrm>
            <a:off x="565079" y="457591"/>
            <a:ext cx="11126912" cy="4351338"/>
          </a:xfrm>
        </p:spPr>
        <p:txBody>
          <a:bodyPr>
            <a:noAutofit/>
          </a:bodyPr>
          <a:lstStyle/>
          <a:p>
            <a:pPr marL="0" indent="0" algn="just">
              <a:buNone/>
            </a:pPr>
            <a:r>
              <a:rPr lang="vi-VN" sz="6400" b="1" i="0" dirty="0">
                <a:effectLst/>
                <a:latin typeface="+mn-lt"/>
              </a:rPr>
              <a:t>ĐK. Xin Ngài nhận của lễ con dâng. Lễ vật do sức lao công, con người gian nan kiếp sống. Xin Ngài nhận của lễ con dâng, rộng tình muôn phúc thương ban, tô đời thắm tươi an lành.</a:t>
            </a:r>
            <a:endParaRPr lang="en-US" sz="6400" dirty="0"/>
          </a:p>
        </p:txBody>
      </p:sp>
      <p:sp>
        <p:nvSpPr>
          <p:cNvPr id="4" name="TextBox 3">
            <a:extLst>
              <a:ext uri="{FF2B5EF4-FFF2-40B4-BE49-F238E27FC236}">
                <a16:creationId xmlns:a16="http://schemas.microsoft.com/office/drawing/2014/main" id="{4FA327AF-2A3E-4E58-AA42-56D1B5C44098}"/>
              </a:ext>
            </a:extLst>
          </p:cNvPr>
          <p:cNvSpPr txBox="1"/>
          <p:nvPr/>
        </p:nvSpPr>
        <p:spPr>
          <a:xfrm>
            <a:off x="4700521" y="0"/>
            <a:ext cx="2790957"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ĐĨA THÁNH</a:t>
            </a:r>
          </a:p>
        </p:txBody>
      </p:sp>
    </p:spTree>
    <p:extLst>
      <p:ext uri="{BB962C8B-B14F-4D97-AF65-F5344CB8AC3E}">
        <p14:creationId xmlns:p14="http://schemas.microsoft.com/office/powerpoint/2010/main" val="363329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08C8-9B32-4944-877E-2B84C349D3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C6C8FA-6C21-482C-8C7D-50CB70BABC5D}"/>
              </a:ext>
            </a:extLst>
          </p:cNvPr>
          <p:cNvSpPr>
            <a:spLocks noGrp="1"/>
          </p:cNvSpPr>
          <p:nvPr>
            <p:ph idx="1"/>
          </p:nvPr>
        </p:nvSpPr>
        <p:spPr>
          <a:xfrm>
            <a:off x="431515" y="365125"/>
            <a:ext cx="11352943" cy="4351338"/>
          </a:xfrm>
        </p:spPr>
        <p:txBody>
          <a:bodyPr>
            <a:noAutofit/>
          </a:bodyPr>
          <a:lstStyle/>
          <a:p>
            <a:pPr marL="0" indent="0" algn="just">
              <a:buNone/>
            </a:pPr>
            <a:r>
              <a:rPr lang="vi-VN" sz="5400" b="1" i="0" dirty="0">
                <a:effectLst/>
                <a:latin typeface="+mn-lt"/>
              </a:rPr>
              <a:t>2. Đây Thánh giá giang tay Ngài đã chết. Này ngàn khổ đau đổ xuống trên vai, ngày dài u tối sống cho ngày mai. Và trong cõi vinh quang Ngài sống lại, dẫn lối đưa đường thánh ân Ngài ban, cứu sống con người sướng vui đầy tràn.</a:t>
            </a:r>
            <a:endParaRPr lang="en-US" sz="5400" dirty="0"/>
          </a:p>
        </p:txBody>
      </p:sp>
    </p:spTree>
    <p:extLst>
      <p:ext uri="{BB962C8B-B14F-4D97-AF65-F5344CB8AC3E}">
        <p14:creationId xmlns:p14="http://schemas.microsoft.com/office/powerpoint/2010/main" val="388539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81D6F-D6FC-4F04-AB9B-B881607C5BBB}"/>
              </a:ext>
            </a:extLst>
          </p:cNvPr>
          <p:cNvSpPr>
            <a:spLocks noGrp="1"/>
          </p:cNvSpPr>
          <p:nvPr>
            <p:ph idx="1"/>
          </p:nvPr>
        </p:nvSpPr>
        <p:spPr>
          <a:xfrm>
            <a:off x="565079" y="457591"/>
            <a:ext cx="11126912" cy="4351338"/>
          </a:xfrm>
        </p:spPr>
        <p:txBody>
          <a:bodyPr>
            <a:noAutofit/>
          </a:bodyPr>
          <a:lstStyle/>
          <a:p>
            <a:pPr marL="0" indent="0" algn="just">
              <a:buNone/>
            </a:pPr>
            <a:r>
              <a:rPr lang="vi-VN" sz="6400" b="1" i="0" dirty="0">
                <a:effectLst/>
                <a:latin typeface="+mn-lt"/>
              </a:rPr>
              <a:t>ĐK. Xin Ngài nhận của lễ con dâng. Lễ vật do sức lao công, con người gian nan kiếp sống. Xin Ngài nhận của lễ con dâng, rộng tình muôn phúc thương ban, tô đời thắm tươi an lành.</a:t>
            </a:r>
            <a:endParaRPr lang="en-US" sz="6400" dirty="0"/>
          </a:p>
        </p:txBody>
      </p:sp>
      <p:sp>
        <p:nvSpPr>
          <p:cNvPr id="4" name="TextBox 3">
            <a:extLst>
              <a:ext uri="{FF2B5EF4-FFF2-40B4-BE49-F238E27FC236}">
                <a16:creationId xmlns:a16="http://schemas.microsoft.com/office/drawing/2014/main" id="{4FA327AF-2A3E-4E58-AA42-56D1B5C44098}"/>
              </a:ext>
            </a:extLst>
          </p:cNvPr>
          <p:cNvSpPr txBox="1"/>
          <p:nvPr/>
        </p:nvSpPr>
        <p:spPr>
          <a:xfrm>
            <a:off x="4700521" y="0"/>
            <a:ext cx="2790957"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ĐĨA THÁNH</a:t>
            </a:r>
          </a:p>
        </p:txBody>
      </p:sp>
    </p:spTree>
    <p:extLst>
      <p:ext uri="{BB962C8B-B14F-4D97-AF65-F5344CB8AC3E}">
        <p14:creationId xmlns:p14="http://schemas.microsoft.com/office/powerpoint/2010/main" val="379933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3D04C-2FAB-41A9-9245-DAF244B1E866}"/>
              </a:ext>
            </a:extLst>
          </p:cNvPr>
          <p:cNvSpPr>
            <a:spLocks noGrp="1"/>
          </p:cNvSpPr>
          <p:nvPr>
            <p:ph idx="1"/>
          </p:nvPr>
        </p:nvSpPr>
        <p:spPr>
          <a:xfrm>
            <a:off x="400692" y="365125"/>
            <a:ext cx="11383766" cy="4351338"/>
          </a:xfrm>
        </p:spPr>
        <p:txBody>
          <a:bodyPr>
            <a:noAutofit/>
          </a:bodyPr>
          <a:lstStyle/>
          <a:p>
            <a:pPr marL="0" indent="0" algn="just">
              <a:buNone/>
            </a:pPr>
            <a:r>
              <a:rPr lang="vi-VN" sz="5800" b="1" i="0" dirty="0">
                <a:effectLst/>
                <a:latin typeface="+mn-lt"/>
              </a:rPr>
              <a:t>3. Đời sương gió con dâng Ngài kiếp sống. Này từng nhát cuốc vỡ đất khô khan, này nguồn sức sống úa theo thời gian. Ngày mai đó tương lai tràn ánh hồng. Kiếp sống hôm nay nắng soi trời trưa. Kiếp sống mai này gió vui ngày mùa.</a:t>
            </a:r>
            <a:endParaRPr lang="en-US" sz="5800" dirty="0"/>
          </a:p>
        </p:txBody>
      </p:sp>
    </p:spTree>
    <p:extLst>
      <p:ext uri="{BB962C8B-B14F-4D97-AF65-F5344CB8AC3E}">
        <p14:creationId xmlns:p14="http://schemas.microsoft.com/office/powerpoint/2010/main" val="262823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81D6F-D6FC-4F04-AB9B-B881607C5BBB}"/>
              </a:ext>
            </a:extLst>
          </p:cNvPr>
          <p:cNvSpPr>
            <a:spLocks noGrp="1"/>
          </p:cNvSpPr>
          <p:nvPr>
            <p:ph idx="1"/>
          </p:nvPr>
        </p:nvSpPr>
        <p:spPr>
          <a:xfrm>
            <a:off x="565079" y="457591"/>
            <a:ext cx="11126912" cy="4351338"/>
          </a:xfrm>
        </p:spPr>
        <p:txBody>
          <a:bodyPr>
            <a:noAutofit/>
          </a:bodyPr>
          <a:lstStyle/>
          <a:p>
            <a:pPr marL="0" indent="0" algn="just">
              <a:buNone/>
            </a:pPr>
            <a:r>
              <a:rPr lang="vi-VN" sz="6400" b="1" i="0" dirty="0">
                <a:effectLst/>
                <a:latin typeface="+mn-lt"/>
              </a:rPr>
              <a:t>ĐK. Xin Ngài nhận của lễ con dâng. Lễ vật do sức lao công, con người gian nan kiếp sống. Xin Ngài nhận của lễ con dâng, rộng tình muôn phúc thương ban, tô đời thắm tươi an lành.</a:t>
            </a:r>
            <a:endParaRPr lang="en-US" sz="6400" dirty="0"/>
          </a:p>
        </p:txBody>
      </p:sp>
      <p:sp>
        <p:nvSpPr>
          <p:cNvPr id="4" name="TextBox 3">
            <a:extLst>
              <a:ext uri="{FF2B5EF4-FFF2-40B4-BE49-F238E27FC236}">
                <a16:creationId xmlns:a16="http://schemas.microsoft.com/office/drawing/2014/main" id="{4FA327AF-2A3E-4E58-AA42-56D1B5C44098}"/>
              </a:ext>
            </a:extLst>
          </p:cNvPr>
          <p:cNvSpPr txBox="1"/>
          <p:nvPr/>
        </p:nvSpPr>
        <p:spPr>
          <a:xfrm>
            <a:off x="4700521" y="0"/>
            <a:ext cx="2790957"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ĐĨA THÁNH</a:t>
            </a:r>
          </a:p>
        </p:txBody>
      </p:sp>
    </p:spTree>
    <p:extLst>
      <p:ext uri="{BB962C8B-B14F-4D97-AF65-F5344CB8AC3E}">
        <p14:creationId xmlns:p14="http://schemas.microsoft.com/office/powerpoint/2010/main" val="2280043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316</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1. Trên đĩa thánh con dâng Ngài tấm bánh, là giọt mồ hôi, là sức lao công, cuộc đời gian khó kết nên lễ dâng. Trong chén thánh con dâng Ngài chút rượu. Chính Chúa nhân hiền điểm tô đời con, thánh hóa lao công xóa bao tội đời.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Trên đĩa thánh con dâng Ngài tấm bánh, là giọt mồ hôi, là sức lao công, cuộc đời gian khó kết nên lễ dâng. Trong chén thánh con dâng Ngài chút rượu. Chính Chúa nhân hiền điểm tô đời con, thánh hóa lao công xóa bao tội đời.  </dc:title>
  <dc:creator>Hoang Le</dc:creator>
  <cp:lastModifiedBy>ANDORA</cp:lastModifiedBy>
  <cp:revision>2</cp:revision>
  <dcterms:created xsi:type="dcterms:W3CDTF">2020-10-24T14:18:04Z</dcterms:created>
  <dcterms:modified xsi:type="dcterms:W3CDTF">2024-04-10T03:25:42Z</dcterms:modified>
</cp:coreProperties>
</file>