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2" r:id="rId4"/>
    <p:sldId id="259" r:id="rId5"/>
    <p:sldId id="263" r:id="rId6"/>
    <p:sldId id="260" r:id="rId7"/>
    <p:sldId id="264" r:id="rId8"/>
    <p:sldId id="261"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760"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257BA-367D-44F4-8A9F-0DBDC2FDF1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B02B57-4E02-4CD8-8A4E-0C44522730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3DE8A92-0121-485B-96C4-1CBB8C9179DF}"/>
              </a:ext>
            </a:extLst>
          </p:cNvPr>
          <p:cNvSpPr>
            <a:spLocks noGrp="1"/>
          </p:cNvSpPr>
          <p:nvPr>
            <p:ph type="dt" sz="half" idx="10"/>
          </p:nvPr>
        </p:nvSpPr>
        <p:spPr/>
        <p:txBody>
          <a:bodyPr/>
          <a:lstStyle/>
          <a:p>
            <a:fld id="{35504322-4295-4C42-857E-EA5685A4647C}" type="datetimeFigureOut">
              <a:rPr lang="en-US" smtClean="0"/>
              <a:t>4/10/2024</a:t>
            </a:fld>
            <a:endParaRPr lang="en-US"/>
          </a:p>
        </p:txBody>
      </p:sp>
      <p:sp>
        <p:nvSpPr>
          <p:cNvPr id="5" name="Footer Placeholder 4">
            <a:extLst>
              <a:ext uri="{FF2B5EF4-FFF2-40B4-BE49-F238E27FC236}">
                <a16:creationId xmlns:a16="http://schemas.microsoft.com/office/drawing/2014/main" id="{1C53489E-C1E3-4515-8117-FE4CCEF0D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DA6DB9-24D9-415D-92F0-23762F696763}"/>
              </a:ext>
            </a:extLst>
          </p:cNvPr>
          <p:cNvSpPr>
            <a:spLocks noGrp="1"/>
          </p:cNvSpPr>
          <p:nvPr>
            <p:ph type="sldNum" sz="quarter" idx="12"/>
          </p:nvPr>
        </p:nvSpPr>
        <p:spPr/>
        <p:txBody>
          <a:bodyPr/>
          <a:lstStyle/>
          <a:p>
            <a:fld id="{2565DFA1-C9BC-4A4F-A275-8EF1E18624F0}" type="slidenum">
              <a:rPr lang="en-US" smtClean="0"/>
              <a:t>‹#›</a:t>
            </a:fld>
            <a:endParaRPr lang="en-US"/>
          </a:p>
        </p:txBody>
      </p:sp>
    </p:spTree>
    <p:extLst>
      <p:ext uri="{BB962C8B-B14F-4D97-AF65-F5344CB8AC3E}">
        <p14:creationId xmlns:p14="http://schemas.microsoft.com/office/powerpoint/2010/main" val="31770390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9FD02-39C5-475F-90FB-8F6616AAA1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FA8EDC-E585-4D6B-AD0A-716DE69D29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CCB84C-0385-42AB-A1F3-74C5ADE0A239}"/>
              </a:ext>
            </a:extLst>
          </p:cNvPr>
          <p:cNvSpPr>
            <a:spLocks noGrp="1"/>
          </p:cNvSpPr>
          <p:nvPr>
            <p:ph type="dt" sz="half" idx="10"/>
          </p:nvPr>
        </p:nvSpPr>
        <p:spPr/>
        <p:txBody>
          <a:bodyPr/>
          <a:lstStyle/>
          <a:p>
            <a:fld id="{35504322-4295-4C42-857E-EA5685A4647C}" type="datetimeFigureOut">
              <a:rPr lang="en-US" smtClean="0"/>
              <a:t>4/10/2024</a:t>
            </a:fld>
            <a:endParaRPr lang="en-US"/>
          </a:p>
        </p:txBody>
      </p:sp>
      <p:sp>
        <p:nvSpPr>
          <p:cNvPr id="5" name="Footer Placeholder 4">
            <a:extLst>
              <a:ext uri="{FF2B5EF4-FFF2-40B4-BE49-F238E27FC236}">
                <a16:creationId xmlns:a16="http://schemas.microsoft.com/office/drawing/2014/main" id="{F4718DB6-949A-4806-9406-4F49833BD1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1A80F9-B1F5-41DE-8EB8-097CAB52CB48}"/>
              </a:ext>
            </a:extLst>
          </p:cNvPr>
          <p:cNvSpPr>
            <a:spLocks noGrp="1"/>
          </p:cNvSpPr>
          <p:nvPr>
            <p:ph type="sldNum" sz="quarter" idx="12"/>
          </p:nvPr>
        </p:nvSpPr>
        <p:spPr/>
        <p:txBody>
          <a:bodyPr/>
          <a:lstStyle/>
          <a:p>
            <a:fld id="{2565DFA1-C9BC-4A4F-A275-8EF1E18624F0}" type="slidenum">
              <a:rPr lang="en-US" smtClean="0"/>
              <a:t>‹#›</a:t>
            </a:fld>
            <a:endParaRPr lang="en-US"/>
          </a:p>
        </p:txBody>
      </p:sp>
    </p:spTree>
    <p:extLst>
      <p:ext uri="{BB962C8B-B14F-4D97-AF65-F5344CB8AC3E}">
        <p14:creationId xmlns:p14="http://schemas.microsoft.com/office/powerpoint/2010/main" val="1776829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EB98EC-1F5B-49A9-B8DC-6A8C4A4109A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4C0D3C-86ED-47FE-A22B-1EA885E1A1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C06949-7447-42D2-96CF-0ECCC243976A}"/>
              </a:ext>
            </a:extLst>
          </p:cNvPr>
          <p:cNvSpPr>
            <a:spLocks noGrp="1"/>
          </p:cNvSpPr>
          <p:nvPr>
            <p:ph type="dt" sz="half" idx="10"/>
          </p:nvPr>
        </p:nvSpPr>
        <p:spPr/>
        <p:txBody>
          <a:bodyPr/>
          <a:lstStyle/>
          <a:p>
            <a:fld id="{35504322-4295-4C42-857E-EA5685A4647C}" type="datetimeFigureOut">
              <a:rPr lang="en-US" smtClean="0"/>
              <a:t>4/10/2024</a:t>
            </a:fld>
            <a:endParaRPr lang="en-US"/>
          </a:p>
        </p:txBody>
      </p:sp>
      <p:sp>
        <p:nvSpPr>
          <p:cNvPr id="5" name="Footer Placeholder 4">
            <a:extLst>
              <a:ext uri="{FF2B5EF4-FFF2-40B4-BE49-F238E27FC236}">
                <a16:creationId xmlns:a16="http://schemas.microsoft.com/office/drawing/2014/main" id="{BA2AC8F6-E13B-4FA0-BD00-1667B1391B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605D26-68E0-4078-8036-72486F24B339}"/>
              </a:ext>
            </a:extLst>
          </p:cNvPr>
          <p:cNvSpPr>
            <a:spLocks noGrp="1"/>
          </p:cNvSpPr>
          <p:nvPr>
            <p:ph type="sldNum" sz="quarter" idx="12"/>
          </p:nvPr>
        </p:nvSpPr>
        <p:spPr/>
        <p:txBody>
          <a:bodyPr/>
          <a:lstStyle/>
          <a:p>
            <a:fld id="{2565DFA1-C9BC-4A4F-A275-8EF1E18624F0}" type="slidenum">
              <a:rPr lang="en-US" smtClean="0"/>
              <a:t>‹#›</a:t>
            </a:fld>
            <a:endParaRPr lang="en-US"/>
          </a:p>
        </p:txBody>
      </p:sp>
    </p:spTree>
    <p:extLst>
      <p:ext uri="{BB962C8B-B14F-4D97-AF65-F5344CB8AC3E}">
        <p14:creationId xmlns:p14="http://schemas.microsoft.com/office/powerpoint/2010/main" val="229044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B0DBB-3E08-41D0-A4E4-6DC6BB1E28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D89802-D48A-4FAA-A5E2-40263246D2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35CD2-401A-4E2E-A7FD-1BB5EA309C48}"/>
              </a:ext>
            </a:extLst>
          </p:cNvPr>
          <p:cNvSpPr>
            <a:spLocks noGrp="1"/>
          </p:cNvSpPr>
          <p:nvPr>
            <p:ph type="dt" sz="half" idx="10"/>
          </p:nvPr>
        </p:nvSpPr>
        <p:spPr/>
        <p:txBody>
          <a:bodyPr/>
          <a:lstStyle/>
          <a:p>
            <a:fld id="{35504322-4295-4C42-857E-EA5685A4647C}" type="datetimeFigureOut">
              <a:rPr lang="en-US" smtClean="0"/>
              <a:t>4/10/2024</a:t>
            </a:fld>
            <a:endParaRPr lang="en-US"/>
          </a:p>
        </p:txBody>
      </p:sp>
      <p:sp>
        <p:nvSpPr>
          <p:cNvPr id="5" name="Footer Placeholder 4">
            <a:extLst>
              <a:ext uri="{FF2B5EF4-FFF2-40B4-BE49-F238E27FC236}">
                <a16:creationId xmlns:a16="http://schemas.microsoft.com/office/drawing/2014/main" id="{EAF970A5-0B70-4C5B-A1AA-47276AC7DE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D21041-731A-4C29-AC2A-FBD483FBFD2B}"/>
              </a:ext>
            </a:extLst>
          </p:cNvPr>
          <p:cNvSpPr>
            <a:spLocks noGrp="1"/>
          </p:cNvSpPr>
          <p:nvPr>
            <p:ph type="sldNum" sz="quarter" idx="12"/>
          </p:nvPr>
        </p:nvSpPr>
        <p:spPr/>
        <p:txBody>
          <a:bodyPr/>
          <a:lstStyle/>
          <a:p>
            <a:fld id="{2565DFA1-C9BC-4A4F-A275-8EF1E18624F0}" type="slidenum">
              <a:rPr lang="en-US" smtClean="0"/>
              <a:t>‹#›</a:t>
            </a:fld>
            <a:endParaRPr lang="en-US"/>
          </a:p>
        </p:txBody>
      </p:sp>
    </p:spTree>
    <p:extLst>
      <p:ext uri="{BB962C8B-B14F-4D97-AF65-F5344CB8AC3E}">
        <p14:creationId xmlns:p14="http://schemas.microsoft.com/office/powerpoint/2010/main" val="3053457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0BD17-C851-48DB-B665-C62A9D8A32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CDE936-B9F3-431E-9D4C-2FCCE66B1D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6A5BEF-1CCD-48C0-A522-E96A23FE8472}"/>
              </a:ext>
            </a:extLst>
          </p:cNvPr>
          <p:cNvSpPr>
            <a:spLocks noGrp="1"/>
          </p:cNvSpPr>
          <p:nvPr>
            <p:ph type="dt" sz="half" idx="10"/>
          </p:nvPr>
        </p:nvSpPr>
        <p:spPr/>
        <p:txBody>
          <a:bodyPr/>
          <a:lstStyle/>
          <a:p>
            <a:fld id="{35504322-4295-4C42-857E-EA5685A4647C}" type="datetimeFigureOut">
              <a:rPr lang="en-US" smtClean="0"/>
              <a:t>4/10/2024</a:t>
            </a:fld>
            <a:endParaRPr lang="en-US"/>
          </a:p>
        </p:txBody>
      </p:sp>
      <p:sp>
        <p:nvSpPr>
          <p:cNvPr id="5" name="Footer Placeholder 4">
            <a:extLst>
              <a:ext uri="{FF2B5EF4-FFF2-40B4-BE49-F238E27FC236}">
                <a16:creationId xmlns:a16="http://schemas.microsoft.com/office/drawing/2014/main" id="{1084D7EA-3AFB-492F-B6EF-5D55EE5A9D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8EC99C-AC0B-456E-A2FC-B295CB0DE5A6}"/>
              </a:ext>
            </a:extLst>
          </p:cNvPr>
          <p:cNvSpPr>
            <a:spLocks noGrp="1"/>
          </p:cNvSpPr>
          <p:nvPr>
            <p:ph type="sldNum" sz="quarter" idx="12"/>
          </p:nvPr>
        </p:nvSpPr>
        <p:spPr/>
        <p:txBody>
          <a:bodyPr/>
          <a:lstStyle/>
          <a:p>
            <a:fld id="{2565DFA1-C9BC-4A4F-A275-8EF1E18624F0}" type="slidenum">
              <a:rPr lang="en-US" smtClean="0"/>
              <a:t>‹#›</a:t>
            </a:fld>
            <a:endParaRPr lang="en-US"/>
          </a:p>
        </p:txBody>
      </p:sp>
    </p:spTree>
    <p:extLst>
      <p:ext uri="{BB962C8B-B14F-4D97-AF65-F5344CB8AC3E}">
        <p14:creationId xmlns:p14="http://schemas.microsoft.com/office/powerpoint/2010/main" val="1840015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80006-F3F6-4953-A9BF-C84E0D915F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0D3D65D-1621-4243-A787-749C25ECA1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CB16A1-0D21-4368-9567-68A1517005D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01EFBA-C42A-4203-A923-34633D4274F6}"/>
              </a:ext>
            </a:extLst>
          </p:cNvPr>
          <p:cNvSpPr>
            <a:spLocks noGrp="1"/>
          </p:cNvSpPr>
          <p:nvPr>
            <p:ph type="dt" sz="half" idx="10"/>
          </p:nvPr>
        </p:nvSpPr>
        <p:spPr/>
        <p:txBody>
          <a:bodyPr/>
          <a:lstStyle/>
          <a:p>
            <a:fld id="{35504322-4295-4C42-857E-EA5685A4647C}" type="datetimeFigureOut">
              <a:rPr lang="en-US" smtClean="0"/>
              <a:t>4/10/2024</a:t>
            </a:fld>
            <a:endParaRPr lang="en-US"/>
          </a:p>
        </p:txBody>
      </p:sp>
      <p:sp>
        <p:nvSpPr>
          <p:cNvPr id="6" name="Footer Placeholder 5">
            <a:extLst>
              <a:ext uri="{FF2B5EF4-FFF2-40B4-BE49-F238E27FC236}">
                <a16:creationId xmlns:a16="http://schemas.microsoft.com/office/drawing/2014/main" id="{60BD877F-3501-443C-93B2-9D5F6FC5D1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BA93F-1F23-474B-A7E2-54597913FDE5}"/>
              </a:ext>
            </a:extLst>
          </p:cNvPr>
          <p:cNvSpPr>
            <a:spLocks noGrp="1"/>
          </p:cNvSpPr>
          <p:nvPr>
            <p:ph type="sldNum" sz="quarter" idx="12"/>
          </p:nvPr>
        </p:nvSpPr>
        <p:spPr/>
        <p:txBody>
          <a:bodyPr/>
          <a:lstStyle/>
          <a:p>
            <a:fld id="{2565DFA1-C9BC-4A4F-A275-8EF1E18624F0}" type="slidenum">
              <a:rPr lang="en-US" smtClean="0"/>
              <a:t>‹#›</a:t>
            </a:fld>
            <a:endParaRPr lang="en-US"/>
          </a:p>
        </p:txBody>
      </p:sp>
    </p:spTree>
    <p:extLst>
      <p:ext uri="{BB962C8B-B14F-4D97-AF65-F5344CB8AC3E}">
        <p14:creationId xmlns:p14="http://schemas.microsoft.com/office/powerpoint/2010/main" val="10085443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2BB74-025B-49E3-A8E5-E4B2F74F8A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F8859F0-0CA0-4F13-AC1C-461B4CAE48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B32D93-5861-4344-8A0D-FD1AC205EC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CD8A9D-D94F-42ED-9629-E2D6127686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5795BC-1E0D-4211-AB3E-651446489F4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306EE7-FD5F-4475-A847-5032AEF43D96}"/>
              </a:ext>
            </a:extLst>
          </p:cNvPr>
          <p:cNvSpPr>
            <a:spLocks noGrp="1"/>
          </p:cNvSpPr>
          <p:nvPr>
            <p:ph type="dt" sz="half" idx="10"/>
          </p:nvPr>
        </p:nvSpPr>
        <p:spPr/>
        <p:txBody>
          <a:bodyPr/>
          <a:lstStyle/>
          <a:p>
            <a:fld id="{35504322-4295-4C42-857E-EA5685A4647C}" type="datetimeFigureOut">
              <a:rPr lang="en-US" smtClean="0"/>
              <a:t>4/10/2024</a:t>
            </a:fld>
            <a:endParaRPr lang="en-US"/>
          </a:p>
        </p:txBody>
      </p:sp>
      <p:sp>
        <p:nvSpPr>
          <p:cNvPr id="8" name="Footer Placeholder 7">
            <a:extLst>
              <a:ext uri="{FF2B5EF4-FFF2-40B4-BE49-F238E27FC236}">
                <a16:creationId xmlns:a16="http://schemas.microsoft.com/office/drawing/2014/main" id="{F59AB06C-C18D-4173-8556-41802A9555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E5D1C3-881C-45D7-86DC-AA2471EFE52D}"/>
              </a:ext>
            </a:extLst>
          </p:cNvPr>
          <p:cNvSpPr>
            <a:spLocks noGrp="1"/>
          </p:cNvSpPr>
          <p:nvPr>
            <p:ph type="sldNum" sz="quarter" idx="12"/>
          </p:nvPr>
        </p:nvSpPr>
        <p:spPr/>
        <p:txBody>
          <a:bodyPr/>
          <a:lstStyle/>
          <a:p>
            <a:fld id="{2565DFA1-C9BC-4A4F-A275-8EF1E18624F0}" type="slidenum">
              <a:rPr lang="en-US" smtClean="0"/>
              <a:t>‹#›</a:t>
            </a:fld>
            <a:endParaRPr lang="en-US"/>
          </a:p>
        </p:txBody>
      </p:sp>
    </p:spTree>
    <p:extLst>
      <p:ext uri="{BB962C8B-B14F-4D97-AF65-F5344CB8AC3E}">
        <p14:creationId xmlns:p14="http://schemas.microsoft.com/office/powerpoint/2010/main" val="2734606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BCFB-40ED-49E0-B935-C3AB0B2CC01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CC8C3A-78E8-4C31-A32E-F7CE1940B59D}"/>
              </a:ext>
            </a:extLst>
          </p:cNvPr>
          <p:cNvSpPr>
            <a:spLocks noGrp="1"/>
          </p:cNvSpPr>
          <p:nvPr>
            <p:ph type="dt" sz="half" idx="10"/>
          </p:nvPr>
        </p:nvSpPr>
        <p:spPr/>
        <p:txBody>
          <a:bodyPr/>
          <a:lstStyle/>
          <a:p>
            <a:fld id="{35504322-4295-4C42-857E-EA5685A4647C}" type="datetimeFigureOut">
              <a:rPr lang="en-US" smtClean="0"/>
              <a:t>4/10/2024</a:t>
            </a:fld>
            <a:endParaRPr lang="en-US"/>
          </a:p>
        </p:txBody>
      </p:sp>
      <p:sp>
        <p:nvSpPr>
          <p:cNvPr id="4" name="Footer Placeholder 3">
            <a:extLst>
              <a:ext uri="{FF2B5EF4-FFF2-40B4-BE49-F238E27FC236}">
                <a16:creationId xmlns:a16="http://schemas.microsoft.com/office/drawing/2014/main" id="{7397FD45-CAE9-4BF9-B3EB-A96E6C7D8F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D51457-541F-4418-903A-96DA3D3CF2A8}"/>
              </a:ext>
            </a:extLst>
          </p:cNvPr>
          <p:cNvSpPr>
            <a:spLocks noGrp="1"/>
          </p:cNvSpPr>
          <p:nvPr>
            <p:ph type="sldNum" sz="quarter" idx="12"/>
          </p:nvPr>
        </p:nvSpPr>
        <p:spPr/>
        <p:txBody>
          <a:bodyPr/>
          <a:lstStyle/>
          <a:p>
            <a:fld id="{2565DFA1-C9BC-4A4F-A275-8EF1E18624F0}" type="slidenum">
              <a:rPr lang="en-US" smtClean="0"/>
              <a:t>‹#›</a:t>
            </a:fld>
            <a:endParaRPr lang="en-US"/>
          </a:p>
        </p:txBody>
      </p:sp>
    </p:spTree>
    <p:extLst>
      <p:ext uri="{BB962C8B-B14F-4D97-AF65-F5344CB8AC3E}">
        <p14:creationId xmlns:p14="http://schemas.microsoft.com/office/powerpoint/2010/main" val="3990039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C31A52-5012-4946-8B60-B52A49212268}"/>
              </a:ext>
            </a:extLst>
          </p:cNvPr>
          <p:cNvSpPr>
            <a:spLocks noGrp="1"/>
          </p:cNvSpPr>
          <p:nvPr>
            <p:ph type="dt" sz="half" idx="10"/>
          </p:nvPr>
        </p:nvSpPr>
        <p:spPr/>
        <p:txBody>
          <a:bodyPr/>
          <a:lstStyle/>
          <a:p>
            <a:fld id="{35504322-4295-4C42-857E-EA5685A4647C}" type="datetimeFigureOut">
              <a:rPr lang="en-US" smtClean="0"/>
              <a:t>4/10/2024</a:t>
            </a:fld>
            <a:endParaRPr lang="en-US"/>
          </a:p>
        </p:txBody>
      </p:sp>
      <p:sp>
        <p:nvSpPr>
          <p:cNvPr id="3" name="Footer Placeholder 2">
            <a:extLst>
              <a:ext uri="{FF2B5EF4-FFF2-40B4-BE49-F238E27FC236}">
                <a16:creationId xmlns:a16="http://schemas.microsoft.com/office/drawing/2014/main" id="{F7D78C65-CC05-407A-ADE7-C780D1AD7A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901452-BA7C-4036-B147-4A649379B083}"/>
              </a:ext>
            </a:extLst>
          </p:cNvPr>
          <p:cNvSpPr>
            <a:spLocks noGrp="1"/>
          </p:cNvSpPr>
          <p:nvPr>
            <p:ph type="sldNum" sz="quarter" idx="12"/>
          </p:nvPr>
        </p:nvSpPr>
        <p:spPr/>
        <p:txBody>
          <a:bodyPr/>
          <a:lstStyle/>
          <a:p>
            <a:fld id="{2565DFA1-C9BC-4A4F-A275-8EF1E18624F0}" type="slidenum">
              <a:rPr lang="en-US" smtClean="0"/>
              <a:t>‹#›</a:t>
            </a:fld>
            <a:endParaRPr lang="en-US"/>
          </a:p>
        </p:txBody>
      </p:sp>
    </p:spTree>
    <p:extLst>
      <p:ext uri="{BB962C8B-B14F-4D97-AF65-F5344CB8AC3E}">
        <p14:creationId xmlns:p14="http://schemas.microsoft.com/office/powerpoint/2010/main" val="3586502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FB017-AD96-45CC-A385-587278374E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28B8AC-46E2-449B-8EA5-0622AD9209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91A749-AFF5-48C2-80E7-7DEC3E49AA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A9FC3E-E5A2-4CE1-8CA5-D2DFD9783F85}"/>
              </a:ext>
            </a:extLst>
          </p:cNvPr>
          <p:cNvSpPr>
            <a:spLocks noGrp="1"/>
          </p:cNvSpPr>
          <p:nvPr>
            <p:ph type="dt" sz="half" idx="10"/>
          </p:nvPr>
        </p:nvSpPr>
        <p:spPr/>
        <p:txBody>
          <a:bodyPr/>
          <a:lstStyle/>
          <a:p>
            <a:fld id="{35504322-4295-4C42-857E-EA5685A4647C}" type="datetimeFigureOut">
              <a:rPr lang="en-US" smtClean="0"/>
              <a:t>4/10/2024</a:t>
            </a:fld>
            <a:endParaRPr lang="en-US"/>
          </a:p>
        </p:txBody>
      </p:sp>
      <p:sp>
        <p:nvSpPr>
          <p:cNvPr id="6" name="Footer Placeholder 5">
            <a:extLst>
              <a:ext uri="{FF2B5EF4-FFF2-40B4-BE49-F238E27FC236}">
                <a16:creationId xmlns:a16="http://schemas.microsoft.com/office/drawing/2014/main" id="{E3920408-C0AA-4792-90FA-DA47C18C5E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ADC9EB-BE1D-4A76-A03D-03048636A2CC}"/>
              </a:ext>
            </a:extLst>
          </p:cNvPr>
          <p:cNvSpPr>
            <a:spLocks noGrp="1"/>
          </p:cNvSpPr>
          <p:nvPr>
            <p:ph type="sldNum" sz="quarter" idx="12"/>
          </p:nvPr>
        </p:nvSpPr>
        <p:spPr/>
        <p:txBody>
          <a:bodyPr/>
          <a:lstStyle/>
          <a:p>
            <a:fld id="{2565DFA1-C9BC-4A4F-A275-8EF1E18624F0}" type="slidenum">
              <a:rPr lang="en-US" smtClean="0"/>
              <a:t>‹#›</a:t>
            </a:fld>
            <a:endParaRPr lang="en-US"/>
          </a:p>
        </p:txBody>
      </p:sp>
    </p:spTree>
    <p:extLst>
      <p:ext uri="{BB962C8B-B14F-4D97-AF65-F5344CB8AC3E}">
        <p14:creationId xmlns:p14="http://schemas.microsoft.com/office/powerpoint/2010/main" val="1673027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0B27E-B4C2-4D6E-9A2E-231F2C6513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63B470E-45D9-4F31-95DC-F8AA0CF2DA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4B04A49-A3E6-4E6C-AEE9-8761054FDA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981E46-3F10-4575-A7AF-C6C413E6A1EB}"/>
              </a:ext>
            </a:extLst>
          </p:cNvPr>
          <p:cNvSpPr>
            <a:spLocks noGrp="1"/>
          </p:cNvSpPr>
          <p:nvPr>
            <p:ph type="dt" sz="half" idx="10"/>
          </p:nvPr>
        </p:nvSpPr>
        <p:spPr/>
        <p:txBody>
          <a:bodyPr/>
          <a:lstStyle/>
          <a:p>
            <a:fld id="{35504322-4295-4C42-857E-EA5685A4647C}" type="datetimeFigureOut">
              <a:rPr lang="en-US" smtClean="0"/>
              <a:t>4/10/2024</a:t>
            </a:fld>
            <a:endParaRPr lang="en-US"/>
          </a:p>
        </p:txBody>
      </p:sp>
      <p:sp>
        <p:nvSpPr>
          <p:cNvPr id="6" name="Footer Placeholder 5">
            <a:extLst>
              <a:ext uri="{FF2B5EF4-FFF2-40B4-BE49-F238E27FC236}">
                <a16:creationId xmlns:a16="http://schemas.microsoft.com/office/drawing/2014/main" id="{C6E4E2D1-ABAC-4898-A703-14B554C000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078ABF-D2A2-4EB7-95CB-45BEEE1EE2D3}"/>
              </a:ext>
            </a:extLst>
          </p:cNvPr>
          <p:cNvSpPr>
            <a:spLocks noGrp="1"/>
          </p:cNvSpPr>
          <p:nvPr>
            <p:ph type="sldNum" sz="quarter" idx="12"/>
          </p:nvPr>
        </p:nvSpPr>
        <p:spPr/>
        <p:txBody>
          <a:bodyPr/>
          <a:lstStyle/>
          <a:p>
            <a:fld id="{2565DFA1-C9BC-4A4F-A275-8EF1E18624F0}" type="slidenum">
              <a:rPr lang="en-US" smtClean="0"/>
              <a:t>‹#›</a:t>
            </a:fld>
            <a:endParaRPr lang="en-US"/>
          </a:p>
        </p:txBody>
      </p:sp>
    </p:spTree>
    <p:extLst>
      <p:ext uri="{BB962C8B-B14F-4D97-AF65-F5344CB8AC3E}">
        <p14:creationId xmlns:p14="http://schemas.microsoft.com/office/powerpoint/2010/main" val="718702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6EFE984-08C4-48B0-8694-7FC81A880A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865953-B8DD-44F5-8874-8F9B6BD6DD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366601-E5DC-49C0-A18E-E3095560B3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504322-4295-4C42-857E-EA5685A4647C}" type="datetimeFigureOut">
              <a:rPr lang="en-US" smtClean="0"/>
              <a:t>4/10/2024</a:t>
            </a:fld>
            <a:endParaRPr lang="en-US"/>
          </a:p>
        </p:txBody>
      </p:sp>
      <p:sp>
        <p:nvSpPr>
          <p:cNvPr id="5" name="Footer Placeholder 4">
            <a:extLst>
              <a:ext uri="{FF2B5EF4-FFF2-40B4-BE49-F238E27FC236}">
                <a16:creationId xmlns:a16="http://schemas.microsoft.com/office/drawing/2014/main" id="{4359FCAE-BCF9-4517-9012-23FA58375E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8103A2-1C7F-4F04-8C86-C819FCB6E9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65DFA1-C9BC-4A4F-A275-8EF1E18624F0}" type="slidenum">
              <a:rPr lang="en-US" smtClean="0"/>
              <a:t>‹#›</a:t>
            </a:fld>
            <a:endParaRPr lang="en-US"/>
          </a:p>
        </p:txBody>
      </p:sp>
    </p:spTree>
    <p:extLst>
      <p:ext uri="{BB962C8B-B14F-4D97-AF65-F5344CB8AC3E}">
        <p14:creationId xmlns:p14="http://schemas.microsoft.com/office/powerpoint/2010/main" val="1003937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5F4110-1E7B-4618-BFFD-FB8728879F40}"/>
              </a:ext>
            </a:extLst>
          </p:cNvPr>
          <p:cNvSpPr>
            <a:spLocks noGrp="1"/>
          </p:cNvSpPr>
          <p:nvPr>
            <p:ph idx="1"/>
          </p:nvPr>
        </p:nvSpPr>
        <p:spPr>
          <a:xfrm>
            <a:off x="380144" y="560331"/>
            <a:ext cx="11414589" cy="6311900"/>
          </a:xfrm>
        </p:spPr>
        <p:txBody>
          <a:bodyPr>
            <a:noAutofit/>
          </a:bodyPr>
          <a:lstStyle/>
          <a:p>
            <a:pPr marL="0" indent="0" algn="just">
              <a:buNone/>
            </a:pPr>
            <a:r>
              <a:rPr lang="vi-VN" sz="5800" b="1" i="0" dirty="0">
                <a:effectLst/>
              </a:rPr>
              <a:t>ĐK</a:t>
            </a:r>
            <a:r>
              <a:rPr lang="en-US" sz="5800" b="1" i="0" dirty="0">
                <a:effectLst/>
              </a:rPr>
              <a:t>: </a:t>
            </a:r>
            <a:r>
              <a:rPr lang="vi-VN" sz="5800" b="1" i="0" dirty="0">
                <a:effectLst/>
              </a:rPr>
              <a:t>Trên đường Emmau, hai người lữ khách bước đi bên nhau. Mộng vàng tan mây, nhọc nhằn lê gót chân buồn đường dài. Này Ngài tiến đến, về Emmau tiến bươc theo ngay bên. Họ không trông ai, Người lữ khách đó chính là Ngài.</a:t>
            </a:r>
            <a:endParaRPr lang="en-US" sz="5800" b="1" dirty="0"/>
          </a:p>
        </p:txBody>
      </p:sp>
      <p:sp>
        <p:nvSpPr>
          <p:cNvPr id="4" name="TextBox 3">
            <a:extLst>
              <a:ext uri="{FF2B5EF4-FFF2-40B4-BE49-F238E27FC236}">
                <a16:creationId xmlns:a16="http://schemas.microsoft.com/office/drawing/2014/main" id="{D3DF420A-EEDB-484F-84ED-0D8B72D23F7B}"/>
              </a:ext>
            </a:extLst>
          </p:cNvPr>
          <p:cNvSpPr txBox="1"/>
          <p:nvPr/>
        </p:nvSpPr>
        <p:spPr>
          <a:xfrm>
            <a:off x="4307944" y="71918"/>
            <a:ext cx="3558988"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TRÊN ĐƯỜNG EMMAU</a:t>
            </a:r>
          </a:p>
        </p:txBody>
      </p:sp>
    </p:spTree>
    <p:extLst>
      <p:ext uri="{BB962C8B-B14F-4D97-AF65-F5344CB8AC3E}">
        <p14:creationId xmlns:p14="http://schemas.microsoft.com/office/powerpoint/2010/main" val="24437464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51D53C-2F7F-4B8E-9D9D-92E311D40D34}"/>
              </a:ext>
            </a:extLst>
          </p:cNvPr>
          <p:cNvSpPr>
            <a:spLocks noGrp="1"/>
          </p:cNvSpPr>
          <p:nvPr>
            <p:ph idx="1"/>
          </p:nvPr>
        </p:nvSpPr>
        <p:spPr>
          <a:xfrm>
            <a:off x="493159" y="663071"/>
            <a:ext cx="11229653" cy="4351338"/>
          </a:xfrm>
        </p:spPr>
        <p:txBody>
          <a:bodyPr>
            <a:noAutofit/>
          </a:bodyPr>
          <a:lstStyle/>
          <a:p>
            <a:pPr marL="0" indent="0" algn="just">
              <a:buNone/>
            </a:pPr>
            <a:r>
              <a:rPr lang="vi-VN" sz="6400" b="1" i="0" dirty="0">
                <a:effectLst/>
              </a:rPr>
              <a:t>1</a:t>
            </a:r>
            <a:r>
              <a:rPr lang="en-US" sz="6400" b="1" i="0" dirty="0">
                <a:effectLst/>
              </a:rPr>
              <a:t>. </a:t>
            </a:r>
            <a:r>
              <a:rPr lang="vi-VN" sz="6400" b="1" i="0" dirty="0">
                <a:effectLst/>
              </a:rPr>
              <a:t>Biết mấy lúc chúng ta đi trong cuộc sống mọi ngày đã gặp Ngài nhưng chẳng biết Ngài. Ấy những lúc mắt ta không trông không thấy được Ngài: Trong những kẻ nghèo đói.</a:t>
            </a:r>
            <a:endParaRPr lang="en-US" sz="6400" b="1" i="0" dirty="0">
              <a:effectLst/>
            </a:endParaRPr>
          </a:p>
          <a:p>
            <a:pPr marL="0" indent="0" algn="just">
              <a:buNone/>
            </a:pPr>
            <a:br>
              <a:rPr lang="vi-VN" sz="6400" b="1" dirty="0"/>
            </a:br>
            <a:endParaRPr lang="en-US" sz="6400" b="1" dirty="0"/>
          </a:p>
        </p:txBody>
      </p:sp>
      <p:sp>
        <p:nvSpPr>
          <p:cNvPr id="5" name="TextBox 4">
            <a:extLst>
              <a:ext uri="{FF2B5EF4-FFF2-40B4-BE49-F238E27FC236}">
                <a16:creationId xmlns:a16="http://schemas.microsoft.com/office/drawing/2014/main" id="{024AA7C9-78FE-4763-B447-0862998F30E4}"/>
              </a:ext>
            </a:extLst>
          </p:cNvPr>
          <p:cNvSpPr txBox="1"/>
          <p:nvPr/>
        </p:nvSpPr>
        <p:spPr>
          <a:xfrm>
            <a:off x="4307944" y="71918"/>
            <a:ext cx="3558988"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TRÊN ĐƯỜNG EMMAU</a:t>
            </a:r>
          </a:p>
        </p:txBody>
      </p:sp>
    </p:spTree>
    <p:extLst>
      <p:ext uri="{BB962C8B-B14F-4D97-AF65-F5344CB8AC3E}">
        <p14:creationId xmlns:p14="http://schemas.microsoft.com/office/powerpoint/2010/main" val="1396824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5F4110-1E7B-4618-BFFD-FB8728879F40}"/>
              </a:ext>
            </a:extLst>
          </p:cNvPr>
          <p:cNvSpPr>
            <a:spLocks noGrp="1"/>
          </p:cNvSpPr>
          <p:nvPr>
            <p:ph idx="1"/>
          </p:nvPr>
        </p:nvSpPr>
        <p:spPr>
          <a:xfrm>
            <a:off x="380144" y="560331"/>
            <a:ext cx="11414589" cy="6311900"/>
          </a:xfrm>
        </p:spPr>
        <p:txBody>
          <a:bodyPr>
            <a:noAutofit/>
          </a:bodyPr>
          <a:lstStyle/>
          <a:p>
            <a:pPr marL="0" indent="0" algn="just">
              <a:buNone/>
            </a:pPr>
            <a:r>
              <a:rPr lang="vi-VN" sz="5800" b="1" i="0" dirty="0">
                <a:effectLst/>
              </a:rPr>
              <a:t>ĐK</a:t>
            </a:r>
            <a:r>
              <a:rPr lang="en-US" sz="5800" b="1" i="0" dirty="0">
                <a:effectLst/>
              </a:rPr>
              <a:t>: </a:t>
            </a:r>
            <a:r>
              <a:rPr lang="vi-VN" sz="5800" b="1" i="0" dirty="0">
                <a:effectLst/>
              </a:rPr>
              <a:t>Trên đường Emmau, hai người lữ khách bước đi bên nhau. Mộng vàng tan mây, nhọc nhằn lê gót chân buồn đường dài. Này Ngài tiến đến, về Emmau tiến bươc theo ngay bên. Họ không trông ai, Người lữ khách đó chính là Ngài.</a:t>
            </a:r>
            <a:endParaRPr lang="en-US" sz="5800" b="1" dirty="0"/>
          </a:p>
        </p:txBody>
      </p:sp>
      <p:sp>
        <p:nvSpPr>
          <p:cNvPr id="4" name="TextBox 3">
            <a:extLst>
              <a:ext uri="{FF2B5EF4-FFF2-40B4-BE49-F238E27FC236}">
                <a16:creationId xmlns:a16="http://schemas.microsoft.com/office/drawing/2014/main" id="{D3DF420A-EEDB-484F-84ED-0D8B72D23F7B}"/>
              </a:ext>
            </a:extLst>
          </p:cNvPr>
          <p:cNvSpPr txBox="1"/>
          <p:nvPr/>
        </p:nvSpPr>
        <p:spPr>
          <a:xfrm>
            <a:off x="4307944" y="71918"/>
            <a:ext cx="3558988"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TRÊN ĐƯỜNG EMMAU</a:t>
            </a:r>
          </a:p>
        </p:txBody>
      </p:sp>
    </p:spTree>
    <p:extLst>
      <p:ext uri="{BB962C8B-B14F-4D97-AF65-F5344CB8AC3E}">
        <p14:creationId xmlns:p14="http://schemas.microsoft.com/office/powerpoint/2010/main" val="668115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E10461-A3C4-43C1-AD2C-94B1D2B8D6A8}"/>
              </a:ext>
            </a:extLst>
          </p:cNvPr>
          <p:cNvSpPr>
            <a:spLocks noGrp="1"/>
          </p:cNvSpPr>
          <p:nvPr>
            <p:ph idx="1"/>
          </p:nvPr>
        </p:nvSpPr>
        <p:spPr>
          <a:xfrm>
            <a:off x="472611" y="462729"/>
            <a:ext cx="11322122" cy="4351338"/>
          </a:xfrm>
        </p:spPr>
        <p:txBody>
          <a:bodyPr>
            <a:noAutofit/>
          </a:bodyPr>
          <a:lstStyle/>
          <a:p>
            <a:pPr marL="0" indent="0" algn="just">
              <a:buNone/>
            </a:pPr>
            <a:r>
              <a:rPr lang="vi-VN" sz="6600" b="1" i="0" dirty="0">
                <a:effectLst/>
              </a:rPr>
              <a:t>2.</a:t>
            </a:r>
            <a:r>
              <a:rPr lang="en-US" sz="6600" b="1" i="0" dirty="0">
                <a:effectLst/>
              </a:rPr>
              <a:t> </a:t>
            </a:r>
            <a:r>
              <a:rPr lang="vi-VN" sz="6600" b="1" i="0" dirty="0">
                <a:effectLst/>
              </a:rPr>
              <a:t>Có những phút thảnh thơi rong chơi ta đã gặp Ngài trên vỉa hè nhưng chẳng biết Ngài. Ấy những lúc chúng ta vô tâm không để ý Ngài: Người ăn xin hèn yếu.</a:t>
            </a:r>
            <a:endParaRPr lang="en-US" sz="6600" b="1" dirty="0"/>
          </a:p>
        </p:txBody>
      </p:sp>
      <p:sp>
        <p:nvSpPr>
          <p:cNvPr id="5" name="TextBox 4">
            <a:extLst>
              <a:ext uri="{FF2B5EF4-FFF2-40B4-BE49-F238E27FC236}">
                <a16:creationId xmlns:a16="http://schemas.microsoft.com/office/drawing/2014/main" id="{2D368DEA-A8FA-48CF-B4C4-D5FB8A803422}"/>
              </a:ext>
            </a:extLst>
          </p:cNvPr>
          <p:cNvSpPr txBox="1"/>
          <p:nvPr/>
        </p:nvSpPr>
        <p:spPr>
          <a:xfrm>
            <a:off x="4307944" y="71918"/>
            <a:ext cx="3558988"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TRÊN ĐƯỜNG EMMAU</a:t>
            </a:r>
          </a:p>
        </p:txBody>
      </p:sp>
    </p:spTree>
    <p:extLst>
      <p:ext uri="{BB962C8B-B14F-4D97-AF65-F5344CB8AC3E}">
        <p14:creationId xmlns:p14="http://schemas.microsoft.com/office/powerpoint/2010/main" val="2123720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5F4110-1E7B-4618-BFFD-FB8728879F40}"/>
              </a:ext>
            </a:extLst>
          </p:cNvPr>
          <p:cNvSpPr>
            <a:spLocks noGrp="1"/>
          </p:cNvSpPr>
          <p:nvPr>
            <p:ph idx="1"/>
          </p:nvPr>
        </p:nvSpPr>
        <p:spPr>
          <a:xfrm>
            <a:off x="380144" y="560331"/>
            <a:ext cx="11414589" cy="6311900"/>
          </a:xfrm>
        </p:spPr>
        <p:txBody>
          <a:bodyPr>
            <a:noAutofit/>
          </a:bodyPr>
          <a:lstStyle/>
          <a:p>
            <a:pPr marL="0" indent="0" algn="just">
              <a:buNone/>
            </a:pPr>
            <a:r>
              <a:rPr lang="vi-VN" sz="5800" b="1" i="0" dirty="0">
                <a:effectLst/>
              </a:rPr>
              <a:t>ĐK</a:t>
            </a:r>
            <a:r>
              <a:rPr lang="en-US" sz="5800" b="1" i="0" dirty="0">
                <a:effectLst/>
              </a:rPr>
              <a:t>: </a:t>
            </a:r>
            <a:r>
              <a:rPr lang="vi-VN" sz="5800" b="1" i="0" dirty="0">
                <a:effectLst/>
              </a:rPr>
              <a:t>Trên đường Emmau, hai người lữ khách bước đi bên nhau. Mộng vàng tan mây, nhọc nhằn lê gót chân buồn đường dài. Này Ngài tiến đến, về Emmau tiến bươc theo ngay bên. Họ không trông ai, Người lữ khách đó chính là Ngài.</a:t>
            </a:r>
            <a:endParaRPr lang="en-US" sz="5800" b="1" dirty="0"/>
          </a:p>
        </p:txBody>
      </p:sp>
      <p:sp>
        <p:nvSpPr>
          <p:cNvPr id="4" name="TextBox 3">
            <a:extLst>
              <a:ext uri="{FF2B5EF4-FFF2-40B4-BE49-F238E27FC236}">
                <a16:creationId xmlns:a16="http://schemas.microsoft.com/office/drawing/2014/main" id="{D3DF420A-EEDB-484F-84ED-0D8B72D23F7B}"/>
              </a:ext>
            </a:extLst>
          </p:cNvPr>
          <p:cNvSpPr txBox="1"/>
          <p:nvPr/>
        </p:nvSpPr>
        <p:spPr>
          <a:xfrm>
            <a:off x="4307944" y="71918"/>
            <a:ext cx="3558988"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TRÊN ĐƯỜNG EMMAU</a:t>
            </a:r>
          </a:p>
        </p:txBody>
      </p:sp>
    </p:spTree>
    <p:extLst>
      <p:ext uri="{BB962C8B-B14F-4D97-AF65-F5344CB8AC3E}">
        <p14:creationId xmlns:p14="http://schemas.microsoft.com/office/powerpoint/2010/main" val="3908610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4F3538-D5E9-4D14-8B6E-E486690CF7C6}"/>
              </a:ext>
            </a:extLst>
          </p:cNvPr>
          <p:cNvSpPr>
            <a:spLocks noGrp="1"/>
          </p:cNvSpPr>
          <p:nvPr>
            <p:ph idx="1"/>
          </p:nvPr>
        </p:nvSpPr>
        <p:spPr>
          <a:xfrm>
            <a:off x="452063" y="437043"/>
            <a:ext cx="11270750" cy="4351338"/>
          </a:xfrm>
        </p:spPr>
        <p:txBody>
          <a:bodyPr>
            <a:noAutofit/>
          </a:bodyPr>
          <a:lstStyle/>
          <a:p>
            <a:pPr marL="0" indent="0" algn="just">
              <a:buNone/>
            </a:pPr>
            <a:r>
              <a:rPr lang="vi-VN" sz="6600" b="1" i="0" dirty="0">
                <a:effectLst/>
              </a:rPr>
              <a:t>3.</a:t>
            </a:r>
            <a:r>
              <a:rPr lang="en-US" sz="6600" b="1" i="0" dirty="0">
                <a:effectLst/>
              </a:rPr>
              <a:t> </a:t>
            </a:r>
            <a:r>
              <a:rPr lang="vi-VN" sz="6600" b="1" i="0" dirty="0">
                <a:effectLst/>
              </a:rPr>
              <a:t>Có những buổi sát vai nhanh chân ta bước bên Ngài trên đường về nhưng chẳng biết Ngài. Ấy những lúc chúng ta vô tâm không để ý Ngài: Người lao công cùng đi.</a:t>
            </a:r>
            <a:endParaRPr lang="en-US" sz="6600" b="1" i="0" dirty="0">
              <a:effectLst/>
            </a:endParaRPr>
          </a:p>
          <a:p>
            <a:pPr marL="0" indent="0" algn="just">
              <a:buNone/>
            </a:pPr>
            <a:br>
              <a:rPr lang="vi-VN" sz="6600" b="1" dirty="0"/>
            </a:br>
            <a:endParaRPr lang="en-US" sz="6600" b="1" dirty="0"/>
          </a:p>
        </p:txBody>
      </p:sp>
      <p:sp>
        <p:nvSpPr>
          <p:cNvPr id="4" name="TextBox 3">
            <a:extLst>
              <a:ext uri="{FF2B5EF4-FFF2-40B4-BE49-F238E27FC236}">
                <a16:creationId xmlns:a16="http://schemas.microsoft.com/office/drawing/2014/main" id="{F6094271-282E-4C1F-933E-A1709DCB4872}"/>
              </a:ext>
            </a:extLst>
          </p:cNvPr>
          <p:cNvSpPr txBox="1"/>
          <p:nvPr/>
        </p:nvSpPr>
        <p:spPr>
          <a:xfrm>
            <a:off x="4307944" y="71918"/>
            <a:ext cx="3558988"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TRÊN ĐƯỜNG EMMAU</a:t>
            </a:r>
          </a:p>
        </p:txBody>
      </p:sp>
    </p:spTree>
    <p:extLst>
      <p:ext uri="{BB962C8B-B14F-4D97-AF65-F5344CB8AC3E}">
        <p14:creationId xmlns:p14="http://schemas.microsoft.com/office/powerpoint/2010/main" val="361957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5F4110-1E7B-4618-BFFD-FB8728879F40}"/>
              </a:ext>
            </a:extLst>
          </p:cNvPr>
          <p:cNvSpPr>
            <a:spLocks noGrp="1"/>
          </p:cNvSpPr>
          <p:nvPr>
            <p:ph idx="1"/>
          </p:nvPr>
        </p:nvSpPr>
        <p:spPr>
          <a:xfrm>
            <a:off x="380144" y="560331"/>
            <a:ext cx="11414589" cy="6311900"/>
          </a:xfrm>
        </p:spPr>
        <p:txBody>
          <a:bodyPr>
            <a:noAutofit/>
          </a:bodyPr>
          <a:lstStyle/>
          <a:p>
            <a:pPr marL="0" indent="0" algn="just">
              <a:buNone/>
            </a:pPr>
            <a:r>
              <a:rPr lang="vi-VN" sz="5800" b="1" i="0" dirty="0">
                <a:effectLst/>
              </a:rPr>
              <a:t>ĐK</a:t>
            </a:r>
            <a:r>
              <a:rPr lang="en-US" sz="5800" b="1" i="0" dirty="0">
                <a:effectLst/>
              </a:rPr>
              <a:t>: </a:t>
            </a:r>
            <a:r>
              <a:rPr lang="vi-VN" sz="5800" b="1" i="0" dirty="0">
                <a:effectLst/>
              </a:rPr>
              <a:t>Trên đường Emmau, hai người lữ khách bước đi bên nhau. Mộng vàng tan mây, nhọc nhằn lê gót chân buồn đường dài. Này Ngài tiến đến, về Emmau tiến bươc theo ngay bên. Họ không trông ai, Người lữ khách đó chính là Ngài.</a:t>
            </a:r>
            <a:endParaRPr lang="en-US" sz="5800" b="1" dirty="0"/>
          </a:p>
        </p:txBody>
      </p:sp>
      <p:sp>
        <p:nvSpPr>
          <p:cNvPr id="4" name="TextBox 3">
            <a:extLst>
              <a:ext uri="{FF2B5EF4-FFF2-40B4-BE49-F238E27FC236}">
                <a16:creationId xmlns:a16="http://schemas.microsoft.com/office/drawing/2014/main" id="{D3DF420A-EEDB-484F-84ED-0D8B72D23F7B}"/>
              </a:ext>
            </a:extLst>
          </p:cNvPr>
          <p:cNvSpPr txBox="1"/>
          <p:nvPr/>
        </p:nvSpPr>
        <p:spPr>
          <a:xfrm>
            <a:off x="4307944" y="71918"/>
            <a:ext cx="3558988"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TRÊN ĐƯỜNG EMMAU</a:t>
            </a:r>
          </a:p>
        </p:txBody>
      </p:sp>
    </p:spTree>
    <p:extLst>
      <p:ext uri="{BB962C8B-B14F-4D97-AF65-F5344CB8AC3E}">
        <p14:creationId xmlns:p14="http://schemas.microsoft.com/office/powerpoint/2010/main" val="2990691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66D2AA-1CDC-443E-BFC0-6BF5945AD5A4}"/>
              </a:ext>
            </a:extLst>
          </p:cNvPr>
          <p:cNvSpPr>
            <a:spLocks noGrp="1"/>
          </p:cNvSpPr>
          <p:nvPr>
            <p:ph idx="1"/>
          </p:nvPr>
        </p:nvSpPr>
        <p:spPr>
          <a:xfrm>
            <a:off x="441789" y="467865"/>
            <a:ext cx="11311847" cy="4351338"/>
          </a:xfrm>
        </p:spPr>
        <p:txBody>
          <a:bodyPr>
            <a:noAutofit/>
          </a:bodyPr>
          <a:lstStyle/>
          <a:p>
            <a:pPr marL="0" indent="0" algn="just">
              <a:buNone/>
            </a:pPr>
            <a:r>
              <a:rPr lang="vi-VN" sz="6600" b="1" i="0" dirty="0">
                <a:effectLst/>
              </a:rPr>
              <a:t>4.</a:t>
            </a:r>
            <a:r>
              <a:rPr lang="en-US" sz="6600" b="1" i="0" dirty="0">
                <a:effectLst/>
              </a:rPr>
              <a:t> </a:t>
            </a:r>
            <a:r>
              <a:rPr lang="vi-VN" sz="6600" b="1" i="0" dirty="0">
                <a:effectLst/>
              </a:rPr>
              <a:t>Có những buổi nắng phai rong chơi ta đã gặp Ngài khắp phố phường những chẳng biết Ngài. Ấy những lúc chúng ta vô tâm không để ý Ngài: Người phu xe gầy vai.</a:t>
            </a:r>
            <a:endParaRPr lang="en-US" sz="6600" b="1" dirty="0"/>
          </a:p>
        </p:txBody>
      </p:sp>
      <p:sp>
        <p:nvSpPr>
          <p:cNvPr id="4" name="TextBox 3">
            <a:extLst>
              <a:ext uri="{FF2B5EF4-FFF2-40B4-BE49-F238E27FC236}">
                <a16:creationId xmlns:a16="http://schemas.microsoft.com/office/drawing/2014/main" id="{81F3736C-C643-4E2A-A5FD-B1EAD19590C9}"/>
              </a:ext>
            </a:extLst>
          </p:cNvPr>
          <p:cNvSpPr txBox="1"/>
          <p:nvPr/>
        </p:nvSpPr>
        <p:spPr>
          <a:xfrm>
            <a:off x="4307944" y="71918"/>
            <a:ext cx="3558988"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TRÊN ĐƯỜNG EMMAU</a:t>
            </a:r>
          </a:p>
        </p:txBody>
      </p:sp>
    </p:spTree>
    <p:extLst>
      <p:ext uri="{BB962C8B-B14F-4D97-AF65-F5344CB8AC3E}">
        <p14:creationId xmlns:p14="http://schemas.microsoft.com/office/powerpoint/2010/main" val="2834004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5F4110-1E7B-4618-BFFD-FB8728879F40}"/>
              </a:ext>
            </a:extLst>
          </p:cNvPr>
          <p:cNvSpPr>
            <a:spLocks noGrp="1"/>
          </p:cNvSpPr>
          <p:nvPr>
            <p:ph idx="1"/>
          </p:nvPr>
        </p:nvSpPr>
        <p:spPr>
          <a:xfrm>
            <a:off x="380144" y="560331"/>
            <a:ext cx="11414589" cy="6311900"/>
          </a:xfrm>
        </p:spPr>
        <p:txBody>
          <a:bodyPr>
            <a:noAutofit/>
          </a:bodyPr>
          <a:lstStyle/>
          <a:p>
            <a:pPr marL="0" indent="0" algn="just">
              <a:buNone/>
            </a:pPr>
            <a:r>
              <a:rPr lang="vi-VN" sz="5800" b="1" i="0" dirty="0">
                <a:effectLst/>
              </a:rPr>
              <a:t>ĐK</a:t>
            </a:r>
            <a:r>
              <a:rPr lang="en-US" sz="5800" b="1" i="0" dirty="0">
                <a:effectLst/>
              </a:rPr>
              <a:t>: </a:t>
            </a:r>
            <a:r>
              <a:rPr lang="vi-VN" sz="5800" b="1" i="0" dirty="0">
                <a:effectLst/>
              </a:rPr>
              <a:t>Trên đường Emmau, hai người lữ khách bước đi bên nhau. Mộng vàng tan mây, nhọc nhằn lê gót chân buồn đường dài. Này Ngài tiến đến, về Emmau tiến bươc theo ngay bên. Họ không trông ai, Người lữ khách đó chính là Ngài.</a:t>
            </a:r>
            <a:endParaRPr lang="en-US" sz="5800" b="1" dirty="0"/>
          </a:p>
        </p:txBody>
      </p:sp>
      <p:sp>
        <p:nvSpPr>
          <p:cNvPr id="4" name="TextBox 3">
            <a:extLst>
              <a:ext uri="{FF2B5EF4-FFF2-40B4-BE49-F238E27FC236}">
                <a16:creationId xmlns:a16="http://schemas.microsoft.com/office/drawing/2014/main" id="{D3DF420A-EEDB-484F-84ED-0D8B72D23F7B}"/>
              </a:ext>
            </a:extLst>
          </p:cNvPr>
          <p:cNvSpPr txBox="1"/>
          <p:nvPr/>
        </p:nvSpPr>
        <p:spPr>
          <a:xfrm>
            <a:off x="4307944" y="71918"/>
            <a:ext cx="3558988" cy="461665"/>
          </a:xfrm>
          <a:prstGeom prst="rect">
            <a:avLst/>
          </a:prstGeom>
          <a:noFill/>
        </p:spPr>
        <p:txBody>
          <a:bodyPr wrap="none" rtlCol="0">
            <a:spAutoFit/>
          </a:bodyPr>
          <a:lstStyle/>
          <a:p>
            <a:pPr algn="ctr"/>
            <a:r>
              <a:rPr lang="en-US" sz="2400" b="1" dirty="0">
                <a:latin typeface="Arial" panose="020B0604020202020204" pitchFamily="34" charset="0"/>
                <a:cs typeface="Arial" panose="020B0604020202020204" pitchFamily="34" charset="0"/>
              </a:rPr>
              <a:t>TRÊN ĐƯỜNG EMMAU</a:t>
            </a:r>
          </a:p>
        </p:txBody>
      </p:sp>
    </p:spTree>
    <p:extLst>
      <p:ext uri="{BB962C8B-B14F-4D97-AF65-F5344CB8AC3E}">
        <p14:creationId xmlns:p14="http://schemas.microsoft.com/office/powerpoint/2010/main" val="98501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460</Words>
  <Application>Microsoft Office PowerPoint</Application>
  <PresentationFormat>Widescreen</PresentationFormat>
  <Paragraphs>20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Le</dc:creator>
  <cp:lastModifiedBy>ANDORA</cp:lastModifiedBy>
  <cp:revision>2</cp:revision>
  <dcterms:created xsi:type="dcterms:W3CDTF">2021-04-17T14:06:35Z</dcterms:created>
  <dcterms:modified xsi:type="dcterms:W3CDTF">2024-04-10T03:37:24Z</dcterms:modified>
</cp:coreProperties>
</file>