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6" autoAdjust="0"/>
    <p:restoredTop sz="94660"/>
  </p:normalViewPr>
  <p:slideViewPr>
    <p:cSldViewPr snapToGrid="0">
      <p:cViewPr varScale="1">
        <p:scale>
          <a:sx n="62" d="100"/>
          <a:sy n="62" d="100"/>
        </p:scale>
        <p:origin x="76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0EDC7-E3EA-489A-B06E-28FD5CAA139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063F8DB-F41B-4AE2-A1A5-DA3666EC5F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E219E76-5D65-4799-A7FC-AB2721426155}"/>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149DE3D3-8DCF-42F2-8CE9-5CDCE6072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E46646-191D-4BD1-8F96-568CF7FA8E1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51384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9761D3-4EBD-4FB9-BC97-BC96731AA2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CA3B53E-C579-46C0-9CB7-50646B7100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C728B5-795D-4D99-917C-FD14FFCA3A27}"/>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585130DB-2BB1-412C-8062-B6C5604A07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C41337-4F2E-4BEB-9200-4CF4B4FBEAAC}"/>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237332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D4FB9A-F940-40DA-95D2-ABFBE60F12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FFDEC5F-51F3-4D99-92ED-20B82963CE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5DD1B0-7513-4D41-9CEF-AD7B657D1663}"/>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03E3F038-D92C-4D8A-936E-113354FD69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7AF5FE-9C8B-49A4-9BF0-937234EC2CFD}"/>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51488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4FC45-F8A0-46B0-AD2B-23D1FFFD004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ADF73B2-BF4C-47EC-83E9-26FEDD29AD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E51FE5-9B77-42CE-89B9-0C920A01667F}"/>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609EFFAC-C806-4287-B6D5-4E2D9D2D0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AF2CC-152B-4542-BD4F-EC867E4F6568}"/>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4711081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68BAA-2F48-4E15-BD7A-EF69F715A39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67B0160-901B-4B5C-BC79-0E07C9FCA5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994B88-053A-4E2B-9C08-05D92A466ECE}"/>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13D6F236-301F-4321-B503-1FC7F0712C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5F01AE-8C64-48FE-BC21-37A538CE923A}"/>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26033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00099-9530-4630-916D-EEEF50A585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C40D10-E6F9-4C76-969B-7D5D4829D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22BA7-E2C5-42C9-925F-210C615F0E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EBD2BC5-7457-4608-9F6F-2AE31531B940}"/>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6" name="Footer Placeholder 5">
            <a:extLst>
              <a:ext uri="{FF2B5EF4-FFF2-40B4-BE49-F238E27FC236}">
                <a16:creationId xmlns:a16="http://schemas.microsoft.com/office/drawing/2014/main" id="{AF6914F6-B052-4D99-AEF5-C5FD2FF047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C4C37F-9884-4173-A50A-0DB5F5492003}"/>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98499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5C42D-8C24-4B81-80D2-AD9E197358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AC16BD-F834-47FD-99B1-90DF901B3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92A669-DF60-43EE-86D1-431ADB0FBAA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82D812-7728-46A0-8CCC-33DE1926A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BDFBE4-2D63-4010-9F72-765452A48B6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F9F5A30-9CE4-409C-9560-E5AF02512EF1}"/>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8" name="Footer Placeholder 7">
            <a:extLst>
              <a:ext uri="{FF2B5EF4-FFF2-40B4-BE49-F238E27FC236}">
                <a16:creationId xmlns:a16="http://schemas.microsoft.com/office/drawing/2014/main" id="{CDA83C07-8F7C-4B33-A387-3F91251EC70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4B246AB-4190-4B80-8B86-F7254586F8A1}"/>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373284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5D952-59DF-41F9-950E-4EAF7E6050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FD8AA7-6417-4DCA-9967-8E3780551797}"/>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4" name="Footer Placeholder 3">
            <a:extLst>
              <a:ext uri="{FF2B5EF4-FFF2-40B4-BE49-F238E27FC236}">
                <a16:creationId xmlns:a16="http://schemas.microsoft.com/office/drawing/2014/main" id="{A2545D42-5316-46B2-86B8-133799D4B9E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B1F9916-214A-4842-B3FF-2E48B86FD68E}"/>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577792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366B49-BDA4-4AA5-8724-C310D29F51C1}"/>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3" name="Footer Placeholder 2">
            <a:extLst>
              <a:ext uri="{FF2B5EF4-FFF2-40B4-BE49-F238E27FC236}">
                <a16:creationId xmlns:a16="http://schemas.microsoft.com/office/drawing/2014/main" id="{0CE305DF-613D-4311-A63E-958ED96B25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5F9401-4C80-4C51-9EC5-E52873D7588B}"/>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071585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1B987-AB9B-4338-81DF-1B6D2A7DF3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5FAAAA-41AF-455A-AF2B-11A451EC0DB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56C4D9C-5923-42F7-9EE2-38FFF75B87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096460-F15B-4168-9A2B-687FC5954702}"/>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6" name="Footer Placeholder 5">
            <a:extLst>
              <a:ext uri="{FF2B5EF4-FFF2-40B4-BE49-F238E27FC236}">
                <a16:creationId xmlns:a16="http://schemas.microsoft.com/office/drawing/2014/main" id="{8ACE1409-C307-4B6C-8DB8-D8BCEAA369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C1B67E9-3418-47C4-9196-3862BB2CEF96}"/>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1311147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A569A-E16A-4D06-BA05-F98E7053D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1D9E446-4712-45D8-820D-816554AAD8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75EB63-B506-49AD-8EDC-111419488F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6A8A13-AD5A-46D8-9078-4D90843F3B46}"/>
              </a:ext>
            </a:extLst>
          </p:cNvPr>
          <p:cNvSpPr>
            <a:spLocks noGrp="1"/>
          </p:cNvSpPr>
          <p:nvPr>
            <p:ph type="dt" sz="half" idx="10"/>
          </p:nvPr>
        </p:nvSpPr>
        <p:spPr/>
        <p:txBody>
          <a:bodyPr/>
          <a:lstStyle/>
          <a:p>
            <a:fld id="{BEB168FE-22D6-4DBB-A6C1-FC16BC342674}" type="datetimeFigureOut">
              <a:rPr lang="en-US" smtClean="0"/>
              <a:t>4/10/2024</a:t>
            </a:fld>
            <a:endParaRPr lang="en-US"/>
          </a:p>
        </p:txBody>
      </p:sp>
      <p:sp>
        <p:nvSpPr>
          <p:cNvPr id="6" name="Footer Placeholder 5">
            <a:extLst>
              <a:ext uri="{FF2B5EF4-FFF2-40B4-BE49-F238E27FC236}">
                <a16:creationId xmlns:a16="http://schemas.microsoft.com/office/drawing/2014/main" id="{E8DB25B7-E4E9-49C5-80B8-97B5819105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9D4A22-A8E1-44F0-AB02-E9CC78918EBF}"/>
              </a:ext>
            </a:extLst>
          </p:cNvPr>
          <p:cNvSpPr>
            <a:spLocks noGrp="1"/>
          </p:cNvSpPr>
          <p:nvPr>
            <p:ph type="sldNum" sz="quarter" idx="12"/>
          </p:nvPr>
        </p:nvSpPr>
        <p:spPr/>
        <p:txBody>
          <a:bodyPr/>
          <a:lstStyle/>
          <a:p>
            <a:fld id="{A432B5D4-7A0B-422E-A158-AEA2E65C5EBB}" type="slidenum">
              <a:rPr lang="en-US" smtClean="0"/>
              <a:t>‹#›</a:t>
            </a:fld>
            <a:endParaRPr lang="en-US"/>
          </a:p>
        </p:txBody>
      </p:sp>
    </p:spTree>
    <p:extLst>
      <p:ext uri="{BB962C8B-B14F-4D97-AF65-F5344CB8AC3E}">
        <p14:creationId xmlns:p14="http://schemas.microsoft.com/office/powerpoint/2010/main" val="6073041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22A3A9-7AC2-40C3-A746-D4B982F267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1E26B3-A75B-4B4F-8A01-BAB72FD86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2C7AC7-FF6D-4804-8404-D6BCD960E9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B168FE-22D6-4DBB-A6C1-FC16BC342674}" type="datetimeFigureOut">
              <a:rPr lang="en-US" smtClean="0"/>
              <a:t>4/10/2024</a:t>
            </a:fld>
            <a:endParaRPr lang="en-US"/>
          </a:p>
        </p:txBody>
      </p:sp>
      <p:sp>
        <p:nvSpPr>
          <p:cNvPr id="5" name="Footer Placeholder 4">
            <a:extLst>
              <a:ext uri="{FF2B5EF4-FFF2-40B4-BE49-F238E27FC236}">
                <a16:creationId xmlns:a16="http://schemas.microsoft.com/office/drawing/2014/main" id="{36174404-D320-400F-827E-41639EC6BE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44C9110-02D9-4F62-9DFC-9ADC140851D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B5D4-7A0B-422E-A158-AEA2E65C5EBB}" type="slidenum">
              <a:rPr lang="en-US" smtClean="0"/>
              <a:t>‹#›</a:t>
            </a:fld>
            <a:endParaRPr lang="en-US"/>
          </a:p>
        </p:txBody>
      </p:sp>
    </p:spTree>
    <p:extLst>
      <p:ext uri="{BB962C8B-B14F-4D97-AF65-F5344CB8AC3E}">
        <p14:creationId xmlns:p14="http://schemas.microsoft.com/office/powerpoint/2010/main" val="3908557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EF7A-2F8A-482C-BA00-B2F2E6889E79}"/>
              </a:ext>
            </a:extLst>
          </p:cNvPr>
          <p:cNvSpPr>
            <a:spLocks noGrp="1"/>
          </p:cNvSpPr>
          <p:nvPr>
            <p:ph type="title"/>
          </p:nvPr>
        </p:nvSpPr>
        <p:spPr>
          <a:xfrm>
            <a:off x="909221" y="16401"/>
            <a:ext cx="10515600" cy="548676"/>
          </a:xfrm>
        </p:spPr>
        <p:txBody>
          <a:bodyPr>
            <a:normAutofit/>
          </a:bodyPr>
          <a:lstStyle/>
          <a:p>
            <a:pPr algn="ctr"/>
            <a:r>
              <a:rPr lang="en-US" sz="2400" b="1" dirty="0">
                <a:latin typeface="Arial" panose="020B0604020202020204" pitchFamily="34" charset="0"/>
                <a:cs typeface="Arial" panose="020B0604020202020204" pitchFamily="34" charset="0"/>
              </a:rPr>
              <a:t>TRỞ VỀ BÊN CHÚA </a:t>
            </a:r>
          </a:p>
        </p:txBody>
      </p:sp>
      <p:sp>
        <p:nvSpPr>
          <p:cNvPr id="3" name="Content Placeholder 2">
            <a:extLst>
              <a:ext uri="{FF2B5EF4-FFF2-40B4-BE49-F238E27FC236}">
                <a16:creationId xmlns:a16="http://schemas.microsoft.com/office/drawing/2014/main" id="{51EECD9E-C73C-4949-9301-6D3347083B1B}"/>
              </a:ext>
            </a:extLst>
          </p:cNvPr>
          <p:cNvSpPr>
            <a:spLocks noGrp="1"/>
          </p:cNvSpPr>
          <p:nvPr>
            <p:ph idx="1"/>
          </p:nvPr>
        </p:nvSpPr>
        <p:spPr>
          <a:xfrm>
            <a:off x="0" y="576269"/>
            <a:ext cx="12192000" cy="4351338"/>
          </a:xfrm>
        </p:spPr>
        <p:txBody>
          <a:bodyPr>
            <a:noAutofit/>
          </a:bodyPr>
          <a:lstStyle/>
          <a:p>
            <a:pPr marL="0" indent="0" algn="just">
              <a:buNone/>
            </a:pPr>
            <a:r>
              <a:rPr lang="vi-VN" sz="6000" b="1" dirty="0"/>
              <a:t>ĐK: Trở về bên Chúa niềm vui tràn tâm hồn, trở về bên Chúa nhân từ đầy yêu thương. Từ đây con nguyện ước, hết lòng thờ kính Cha, vì tha nhân, vì quê hương, ngàn yêu thương dâng hiến Ngài.</a:t>
            </a:r>
            <a:endParaRPr lang="en-US" sz="6000" b="1" dirty="0"/>
          </a:p>
          <a:p>
            <a:pPr marL="0" indent="0" algn="just">
              <a:buNone/>
            </a:pPr>
            <a:r>
              <a:rPr lang="vi-VN" sz="6000" b="1" dirty="0"/>
              <a:t> </a:t>
            </a:r>
            <a:br>
              <a:rPr lang="vi-VN" sz="6000" b="1" dirty="0"/>
            </a:br>
            <a:br>
              <a:rPr lang="vi-VN" sz="6000" b="1" dirty="0"/>
            </a:br>
            <a:endParaRPr lang="en-US" sz="6000" b="1" dirty="0"/>
          </a:p>
        </p:txBody>
      </p:sp>
    </p:spTree>
    <p:extLst>
      <p:ext uri="{BB962C8B-B14F-4D97-AF65-F5344CB8AC3E}">
        <p14:creationId xmlns:p14="http://schemas.microsoft.com/office/powerpoint/2010/main" val="3973420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F3F4FE-8DAC-4CA3-9704-19F6F236F40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C17F5A-93C7-47D1-B241-FD1B49D42EB6}"/>
              </a:ext>
            </a:extLst>
          </p:cNvPr>
          <p:cNvSpPr>
            <a:spLocks noGrp="1"/>
          </p:cNvSpPr>
          <p:nvPr>
            <p:ph idx="1"/>
          </p:nvPr>
        </p:nvSpPr>
        <p:spPr>
          <a:xfrm>
            <a:off x="400692" y="318497"/>
            <a:ext cx="11465960" cy="4351338"/>
          </a:xfrm>
        </p:spPr>
        <p:txBody>
          <a:bodyPr>
            <a:noAutofit/>
          </a:bodyPr>
          <a:lstStyle/>
          <a:p>
            <a:pPr marL="0" indent="0" algn="just">
              <a:buNone/>
            </a:pPr>
            <a:r>
              <a:rPr lang="vi-VN" sz="6800" b="1" dirty="0"/>
              <a:t>1. Cha ơi, những tháng năm lầm lỗi, những đắng cay lẻ loi, từ đây thôi hết rồi. Xin dâng những tháng năm đời con, những phúc giây tương lai, tình con dâng hiến Ngài.</a:t>
            </a:r>
            <a:endParaRPr lang="en-US" sz="6800" b="1" dirty="0"/>
          </a:p>
          <a:p>
            <a:pPr marL="0" indent="0" algn="just">
              <a:buNone/>
            </a:pPr>
            <a:r>
              <a:rPr lang="vi-VN" sz="6800" b="1" dirty="0"/>
              <a:t> </a:t>
            </a:r>
            <a:br>
              <a:rPr lang="vi-VN" sz="6800" b="1" dirty="0"/>
            </a:br>
            <a:endParaRPr lang="en-US" sz="6800" b="1" dirty="0"/>
          </a:p>
        </p:txBody>
      </p:sp>
    </p:spTree>
    <p:extLst>
      <p:ext uri="{BB962C8B-B14F-4D97-AF65-F5344CB8AC3E}">
        <p14:creationId xmlns:p14="http://schemas.microsoft.com/office/powerpoint/2010/main" val="157059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EF7A-2F8A-482C-BA00-B2F2E6889E79}"/>
              </a:ext>
            </a:extLst>
          </p:cNvPr>
          <p:cNvSpPr>
            <a:spLocks noGrp="1"/>
          </p:cNvSpPr>
          <p:nvPr>
            <p:ph type="title"/>
          </p:nvPr>
        </p:nvSpPr>
        <p:spPr>
          <a:xfrm>
            <a:off x="909221" y="16401"/>
            <a:ext cx="10515600" cy="548676"/>
          </a:xfrm>
        </p:spPr>
        <p:txBody>
          <a:bodyPr>
            <a:normAutofit/>
          </a:bodyPr>
          <a:lstStyle/>
          <a:p>
            <a:pPr algn="ctr"/>
            <a:r>
              <a:rPr lang="en-US" sz="2400" b="1" dirty="0">
                <a:latin typeface="Arial" panose="020B0604020202020204" pitchFamily="34" charset="0"/>
                <a:cs typeface="Arial" panose="020B0604020202020204" pitchFamily="34" charset="0"/>
              </a:rPr>
              <a:t>TRỞ VỀ BÊN CHÚA </a:t>
            </a:r>
          </a:p>
        </p:txBody>
      </p:sp>
      <p:sp>
        <p:nvSpPr>
          <p:cNvPr id="3" name="Content Placeholder 2">
            <a:extLst>
              <a:ext uri="{FF2B5EF4-FFF2-40B4-BE49-F238E27FC236}">
                <a16:creationId xmlns:a16="http://schemas.microsoft.com/office/drawing/2014/main" id="{51EECD9E-C73C-4949-9301-6D3347083B1B}"/>
              </a:ext>
            </a:extLst>
          </p:cNvPr>
          <p:cNvSpPr>
            <a:spLocks noGrp="1"/>
          </p:cNvSpPr>
          <p:nvPr>
            <p:ph idx="1"/>
          </p:nvPr>
        </p:nvSpPr>
        <p:spPr>
          <a:xfrm>
            <a:off x="0" y="576269"/>
            <a:ext cx="12192000" cy="4351338"/>
          </a:xfrm>
        </p:spPr>
        <p:txBody>
          <a:bodyPr>
            <a:noAutofit/>
          </a:bodyPr>
          <a:lstStyle/>
          <a:p>
            <a:pPr marL="0" indent="0" algn="just">
              <a:buNone/>
            </a:pPr>
            <a:r>
              <a:rPr lang="vi-VN" sz="6000" b="1" dirty="0"/>
              <a:t>ĐK: Trở về bên Chúa niềm vui tràn tâm hồn, trở về bên Chúa nhân từ đầy yêu thương. Từ đây con nguyện ước, hết lòng thờ kính Cha, vì tha nhân, vì quê hương, ngàn yêu thương dâng hiến Ngài.</a:t>
            </a:r>
            <a:endParaRPr lang="en-US" sz="6000" b="1" dirty="0"/>
          </a:p>
          <a:p>
            <a:pPr marL="0" indent="0" algn="just">
              <a:buNone/>
            </a:pPr>
            <a:r>
              <a:rPr lang="vi-VN" sz="6000" b="1" dirty="0"/>
              <a:t> </a:t>
            </a:r>
            <a:br>
              <a:rPr lang="vi-VN" sz="6000" b="1" dirty="0"/>
            </a:br>
            <a:br>
              <a:rPr lang="vi-VN" sz="6000" b="1" dirty="0"/>
            </a:br>
            <a:endParaRPr lang="en-US" sz="6000" b="1" dirty="0"/>
          </a:p>
        </p:txBody>
      </p:sp>
    </p:spTree>
    <p:extLst>
      <p:ext uri="{BB962C8B-B14F-4D97-AF65-F5344CB8AC3E}">
        <p14:creationId xmlns:p14="http://schemas.microsoft.com/office/powerpoint/2010/main" val="3972362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B5F9C-40FA-4C26-B017-D61CC853421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E11B797-8E3B-4136-9086-37604E73870F}"/>
              </a:ext>
            </a:extLst>
          </p:cNvPr>
          <p:cNvSpPr>
            <a:spLocks noGrp="1"/>
          </p:cNvSpPr>
          <p:nvPr>
            <p:ph idx="1"/>
          </p:nvPr>
        </p:nvSpPr>
        <p:spPr>
          <a:xfrm>
            <a:off x="410967" y="256850"/>
            <a:ext cx="11363218" cy="4351338"/>
          </a:xfrm>
        </p:spPr>
        <p:txBody>
          <a:bodyPr>
            <a:noAutofit/>
          </a:bodyPr>
          <a:lstStyle/>
          <a:p>
            <a:pPr marL="0" indent="0" algn="just">
              <a:buNone/>
            </a:pPr>
            <a:r>
              <a:rPr lang="vi-VN" sz="6800" b="1" dirty="0"/>
              <a:t>2. Cha ơi, bóng tối không còn nữa, chính Chúc xưa đã hứa, chuộc con trong máu Ngài. Xin dâng Cha khúc ca tạ ơn, với hết tình tri ân, đời con luôn có Ngài. </a:t>
            </a:r>
            <a:endParaRPr lang="en-US" sz="6800" b="1" dirty="0"/>
          </a:p>
          <a:p>
            <a:pPr marL="0" indent="0" algn="just">
              <a:buNone/>
            </a:pPr>
            <a:br>
              <a:rPr lang="vi-VN" sz="6800" b="1" dirty="0"/>
            </a:br>
            <a:br>
              <a:rPr lang="vi-VN" sz="6800" b="1" dirty="0"/>
            </a:br>
            <a:endParaRPr lang="en-US" sz="6800" b="1" dirty="0"/>
          </a:p>
        </p:txBody>
      </p:sp>
    </p:spTree>
    <p:extLst>
      <p:ext uri="{BB962C8B-B14F-4D97-AF65-F5344CB8AC3E}">
        <p14:creationId xmlns:p14="http://schemas.microsoft.com/office/powerpoint/2010/main" val="23798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CEF7A-2F8A-482C-BA00-B2F2E6889E79}"/>
              </a:ext>
            </a:extLst>
          </p:cNvPr>
          <p:cNvSpPr>
            <a:spLocks noGrp="1"/>
          </p:cNvSpPr>
          <p:nvPr>
            <p:ph type="title"/>
          </p:nvPr>
        </p:nvSpPr>
        <p:spPr>
          <a:xfrm>
            <a:off x="909221" y="16401"/>
            <a:ext cx="10515600" cy="548676"/>
          </a:xfrm>
        </p:spPr>
        <p:txBody>
          <a:bodyPr>
            <a:normAutofit/>
          </a:bodyPr>
          <a:lstStyle/>
          <a:p>
            <a:pPr algn="ctr"/>
            <a:r>
              <a:rPr lang="en-US" sz="2400" b="1" dirty="0">
                <a:latin typeface="Arial" panose="020B0604020202020204" pitchFamily="34" charset="0"/>
                <a:cs typeface="Arial" panose="020B0604020202020204" pitchFamily="34" charset="0"/>
              </a:rPr>
              <a:t>TRỞ VỀ BÊN CHÚA </a:t>
            </a:r>
          </a:p>
        </p:txBody>
      </p:sp>
      <p:sp>
        <p:nvSpPr>
          <p:cNvPr id="3" name="Content Placeholder 2">
            <a:extLst>
              <a:ext uri="{FF2B5EF4-FFF2-40B4-BE49-F238E27FC236}">
                <a16:creationId xmlns:a16="http://schemas.microsoft.com/office/drawing/2014/main" id="{51EECD9E-C73C-4949-9301-6D3347083B1B}"/>
              </a:ext>
            </a:extLst>
          </p:cNvPr>
          <p:cNvSpPr>
            <a:spLocks noGrp="1"/>
          </p:cNvSpPr>
          <p:nvPr>
            <p:ph idx="1"/>
          </p:nvPr>
        </p:nvSpPr>
        <p:spPr>
          <a:xfrm>
            <a:off x="0" y="576269"/>
            <a:ext cx="12192000" cy="4351338"/>
          </a:xfrm>
        </p:spPr>
        <p:txBody>
          <a:bodyPr>
            <a:noAutofit/>
          </a:bodyPr>
          <a:lstStyle/>
          <a:p>
            <a:pPr marL="0" indent="0" algn="just">
              <a:buNone/>
            </a:pPr>
            <a:r>
              <a:rPr lang="vi-VN" sz="6000" b="1" dirty="0"/>
              <a:t>ĐK: Trở về bên Chúa niềm vui tràn tâm hồn, trở về bên Chúa nhân từ đầy yêu thương. Từ đây con nguyện ước, hết lòng thờ kính Cha, vì tha nhân, vì quê hương, ngàn yêu thương dâng hiến Ngài.</a:t>
            </a:r>
            <a:endParaRPr lang="en-US" sz="6000" b="1" dirty="0"/>
          </a:p>
          <a:p>
            <a:pPr marL="0" indent="0" algn="just">
              <a:buNone/>
            </a:pPr>
            <a:r>
              <a:rPr lang="vi-VN" sz="6000" b="1" dirty="0"/>
              <a:t> </a:t>
            </a:r>
            <a:br>
              <a:rPr lang="vi-VN" sz="6000" b="1" dirty="0"/>
            </a:br>
            <a:br>
              <a:rPr lang="vi-VN" sz="6000" b="1" dirty="0"/>
            </a:br>
            <a:endParaRPr lang="en-US" sz="6000" b="1" dirty="0"/>
          </a:p>
        </p:txBody>
      </p:sp>
    </p:spTree>
    <p:extLst>
      <p:ext uri="{BB962C8B-B14F-4D97-AF65-F5344CB8AC3E}">
        <p14:creationId xmlns:p14="http://schemas.microsoft.com/office/powerpoint/2010/main" val="2769283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TotalTime>
  <Words>258</Words>
  <Application>Microsoft Office PowerPoint</Application>
  <PresentationFormat>Widescreen</PresentationFormat>
  <Paragraphs>13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TRỞ VỀ BÊN CHÚA </vt:lpstr>
      <vt:lpstr>PowerPoint Presentation</vt:lpstr>
      <vt:lpstr>TRỞ VỀ BÊN CHÚA </vt:lpstr>
      <vt:lpstr>PowerPoint Presentation</vt:lpstr>
      <vt:lpstr>TRỞ VỀ BÊN CHÚA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 : Trở về bên Chúa </dc:title>
  <dc:creator>DO PHUONG</dc:creator>
  <cp:lastModifiedBy>ANDORA</cp:lastModifiedBy>
  <cp:revision>2</cp:revision>
  <dcterms:created xsi:type="dcterms:W3CDTF">2019-03-23T10:33:11Z</dcterms:created>
  <dcterms:modified xsi:type="dcterms:W3CDTF">2024-04-10T03:58:11Z</dcterms:modified>
</cp:coreProperties>
</file>