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0" r:id="rId4"/>
    <p:sldId id="259" r:id="rId5"/>
    <p:sldId id="261" r:id="rId6"/>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37" d="100"/>
          <a:sy n="37" d="100"/>
        </p:scale>
        <p:origin x="212" y="4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10/04/2024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499314" y="99400"/>
            <a:ext cx="16200596" cy="444659"/>
          </a:xfrm>
        </p:spPr>
        <p:txBody>
          <a:bodyPr/>
          <a:lstStyle/>
          <a:p>
            <a:r>
              <a:rPr lang="en-US" altLang="vi-VN" sz="3000" b="1" dirty="0"/>
              <a:t>TRỜI CAO</a:t>
            </a:r>
          </a:p>
        </p:txBody>
      </p:sp>
      <p:sp>
        <p:nvSpPr>
          <p:cNvPr id="52227" name="TextBox 2"/>
          <p:cNvSpPr txBox="1">
            <a:spLocks noChangeArrowheads="1"/>
          </p:cNvSpPr>
          <p:nvPr/>
        </p:nvSpPr>
        <p:spPr bwMode="auto">
          <a:xfrm>
            <a:off x="599282" y="930074"/>
            <a:ext cx="17915730" cy="932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10000" b="1" dirty="0"/>
              <a:t>ĐK: Trời cao hãy đổ mưa xuống. Và ngàn mây hãy mưa đấng chuộc tội. Trời cao hãy đổ sương xuống. Và ngàn mây hãy mưa Đấng Cứu đời. </a:t>
            </a:r>
            <a:endParaRPr lang="en-US" altLang="en-US" sz="10000" b="1" dirty="0"/>
          </a:p>
        </p:txBody>
      </p:sp>
    </p:spTree>
    <p:extLst>
      <p:ext uri="{BB962C8B-B14F-4D97-AF65-F5344CB8AC3E}">
        <p14:creationId xmlns:p14="http://schemas.microsoft.com/office/powerpoint/2010/main" val="2621127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Box 2"/>
          <p:cNvSpPr txBox="1">
            <a:spLocks noChangeArrowheads="1"/>
          </p:cNvSpPr>
          <p:nvPr/>
        </p:nvSpPr>
        <p:spPr bwMode="auto">
          <a:xfrm>
            <a:off x="599282" y="904081"/>
            <a:ext cx="17991930" cy="9140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9800" b="1" dirty="0"/>
              <a:t>1. Trong đêm u tối chúng con mong ngày mau tới. Như nai đang khát ước mong mau tìm thấy suối. Chúa ơi! Dừng con giận Chúa lại thôi. Chúa ơi! Đoàn con đã hối tội rồi.</a:t>
            </a:r>
            <a:endParaRPr lang="en-US" altLang="en-US" sz="9800" b="1" dirty="0"/>
          </a:p>
        </p:txBody>
      </p:sp>
      <p:sp>
        <p:nvSpPr>
          <p:cNvPr id="5" name="Title 1">
            <a:extLst>
              <a:ext uri="{FF2B5EF4-FFF2-40B4-BE49-F238E27FC236}">
                <a16:creationId xmlns:a16="http://schemas.microsoft.com/office/drawing/2014/main" id="{B5F5A963-B007-4A00-B4C8-C185B5D0E921}"/>
              </a:ext>
            </a:extLst>
          </p:cNvPr>
          <p:cNvSpPr>
            <a:spLocks noGrp="1"/>
          </p:cNvSpPr>
          <p:nvPr>
            <p:ph type="title"/>
          </p:nvPr>
        </p:nvSpPr>
        <p:spPr>
          <a:xfrm>
            <a:off x="1499314" y="99400"/>
            <a:ext cx="16200596" cy="444659"/>
          </a:xfrm>
        </p:spPr>
        <p:txBody>
          <a:bodyPr/>
          <a:lstStyle/>
          <a:p>
            <a:r>
              <a:rPr lang="en-US" altLang="vi-VN" sz="3000" b="1" dirty="0"/>
              <a:t>TRỜI CAO</a:t>
            </a:r>
          </a:p>
        </p:txBody>
      </p:sp>
    </p:spTree>
    <p:extLst>
      <p:ext uri="{BB962C8B-B14F-4D97-AF65-F5344CB8AC3E}">
        <p14:creationId xmlns:p14="http://schemas.microsoft.com/office/powerpoint/2010/main" val="284524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499314" y="99400"/>
            <a:ext cx="16200596" cy="444659"/>
          </a:xfrm>
        </p:spPr>
        <p:txBody>
          <a:bodyPr/>
          <a:lstStyle/>
          <a:p>
            <a:r>
              <a:rPr lang="en-US" altLang="vi-VN" sz="3000" b="1" dirty="0"/>
              <a:t>TRỜI CAO</a:t>
            </a:r>
          </a:p>
        </p:txBody>
      </p:sp>
      <p:sp>
        <p:nvSpPr>
          <p:cNvPr id="52227" name="TextBox 2"/>
          <p:cNvSpPr txBox="1">
            <a:spLocks noChangeArrowheads="1"/>
          </p:cNvSpPr>
          <p:nvPr/>
        </p:nvSpPr>
        <p:spPr bwMode="auto">
          <a:xfrm>
            <a:off x="599282" y="930074"/>
            <a:ext cx="17915730" cy="932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10000" b="1" dirty="0"/>
              <a:t>ĐK: Trời cao hãy đổ mưa xuống. Và ngàn mây hãy mưa đấng chuộc tội. Trời cao hãy đổ sương xuống. Và ngàn mây hãy mưa Đấng Cứu đời. </a:t>
            </a:r>
            <a:endParaRPr lang="en-US" altLang="en-US" sz="10000" b="1" dirty="0"/>
          </a:p>
        </p:txBody>
      </p:sp>
    </p:spTree>
    <p:extLst>
      <p:ext uri="{BB962C8B-B14F-4D97-AF65-F5344CB8AC3E}">
        <p14:creationId xmlns:p14="http://schemas.microsoft.com/office/powerpoint/2010/main" val="4026960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Box 2"/>
          <p:cNvSpPr txBox="1">
            <a:spLocks noChangeArrowheads="1"/>
          </p:cNvSpPr>
          <p:nvPr/>
        </p:nvSpPr>
        <p:spPr bwMode="auto">
          <a:xfrm>
            <a:off x="599282" y="726916"/>
            <a:ext cx="17915730" cy="886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9500" b="1" dirty="0"/>
              <a:t>2. Thương xem dân Chúa, đớn đau mây sầu che lối. Luôn mong Chiên Thánh đến đây cải tạo thế giới. Cứu dân, đập tan xiềng xích tội nhơ. Chúa ơi, lòng nhân từ Chúa vô bờ.</a:t>
            </a:r>
            <a:endParaRPr lang="en-US" altLang="en-US" sz="9500" b="1" dirty="0"/>
          </a:p>
        </p:txBody>
      </p:sp>
      <p:sp>
        <p:nvSpPr>
          <p:cNvPr id="5" name="Title 1">
            <a:extLst>
              <a:ext uri="{FF2B5EF4-FFF2-40B4-BE49-F238E27FC236}">
                <a16:creationId xmlns:a16="http://schemas.microsoft.com/office/drawing/2014/main" id="{2851B615-3CE8-4773-8190-D0C83CAF33E0}"/>
              </a:ext>
            </a:extLst>
          </p:cNvPr>
          <p:cNvSpPr>
            <a:spLocks noGrp="1"/>
          </p:cNvSpPr>
          <p:nvPr>
            <p:ph type="title"/>
          </p:nvPr>
        </p:nvSpPr>
        <p:spPr>
          <a:xfrm>
            <a:off x="1499314" y="142081"/>
            <a:ext cx="16200596" cy="444659"/>
          </a:xfrm>
        </p:spPr>
        <p:txBody>
          <a:bodyPr/>
          <a:lstStyle/>
          <a:p>
            <a:r>
              <a:rPr lang="en-US" altLang="vi-VN" sz="3000" b="1" dirty="0"/>
              <a:t>TRỜI CAO</a:t>
            </a:r>
          </a:p>
        </p:txBody>
      </p:sp>
    </p:spTree>
    <p:extLst>
      <p:ext uri="{BB962C8B-B14F-4D97-AF65-F5344CB8AC3E}">
        <p14:creationId xmlns:p14="http://schemas.microsoft.com/office/powerpoint/2010/main" val="1535783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499314" y="99400"/>
            <a:ext cx="16200596" cy="444659"/>
          </a:xfrm>
        </p:spPr>
        <p:txBody>
          <a:bodyPr/>
          <a:lstStyle/>
          <a:p>
            <a:r>
              <a:rPr lang="en-US" altLang="vi-VN" sz="3000" b="1" dirty="0"/>
              <a:t>TRỜI CAO</a:t>
            </a:r>
          </a:p>
        </p:txBody>
      </p:sp>
      <p:sp>
        <p:nvSpPr>
          <p:cNvPr id="52227" name="TextBox 2"/>
          <p:cNvSpPr txBox="1">
            <a:spLocks noChangeArrowheads="1"/>
          </p:cNvSpPr>
          <p:nvPr/>
        </p:nvSpPr>
        <p:spPr bwMode="auto">
          <a:xfrm>
            <a:off x="599282" y="930074"/>
            <a:ext cx="17915730" cy="932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10000" b="1" dirty="0"/>
              <a:t>ĐK: Trời cao hãy đổ mưa xuống. Và ngàn mây hãy mưa đấng chuộc tội. Trời cao hãy đổ sương xuống. Và ngàn mây hãy mưa Đấng Cứu đời. </a:t>
            </a:r>
            <a:endParaRPr lang="en-US" altLang="en-US" sz="10000" b="1" dirty="0"/>
          </a:p>
        </p:txBody>
      </p:sp>
    </p:spTree>
    <p:extLst>
      <p:ext uri="{BB962C8B-B14F-4D97-AF65-F5344CB8AC3E}">
        <p14:creationId xmlns:p14="http://schemas.microsoft.com/office/powerpoint/2010/main" val="104232845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1352</TotalTime>
  <Words>201</Words>
  <Application>Microsoft Office PowerPoint</Application>
  <PresentationFormat>Custom</PresentationFormat>
  <Paragraphs>10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Default Design</vt:lpstr>
      <vt:lpstr>TRỜI CAO</vt:lpstr>
      <vt:lpstr>TRỜI CAO</vt:lpstr>
      <vt:lpstr>TRỜI CAO</vt:lpstr>
      <vt:lpstr>TRỜI CAO</vt:lpstr>
      <vt:lpstr>TRỜI CAO</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ANDORA</cp:lastModifiedBy>
  <cp:revision>166</cp:revision>
  <dcterms:created xsi:type="dcterms:W3CDTF">2011-08-20T01:52:59Z</dcterms:created>
  <dcterms:modified xsi:type="dcterms:W3CDTF">2024-04-10T04:00:04Z</dcterms:modified>
</cp:coreProperties>
</file>