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62" r:id="rId4"/>
    <p:sldId id="259" r:id="rId5"/>
    <p:sldId id="263" r:id="rId6"/>
    <p:sldId id="261" r:id="rId7"/>
    <p:sldId id="264" r:id="rId8"/>
  </p:sldIdLst>
  <p:sldSz cx="19199225" cy="10799763"/>
  <p:notesSz cx="6858000" cy="9144000"/>
  <p:defaultTextStyle>
    <a:defPPr>
      <a:defRPr lang="en-US"/>
    </a:defPPr>
    <a:lvl1pPr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5pPr>
    <a:lvl6pPr marL="2286000" algn="l" defTabSz="914400" rtl="0" eaLnBrk="1" latinLnBrk="0" hangingPunct="1">
      <a:defRPr sz="2800" kern="1200">
        <a:solidFill>
          <a:schemeClr val="tx1"/>
        </a:solidFill>
        <a:latin typeface="Arial" panose="020B0604020202020204" pitchFamily="34" charset="0"/>
        <a:ea typeface="+mn-ea"/>
        <a:cs typeface="+mn-cs"/>
      </a:defRPr>
    </a:lvl6pPr>
    <a:lvl7pPr marL="2743200" algn="l" defTabSz="914400" rtl="0" eaLnBrk="1" latinLnBrk="0" hangingPunct="1">
      <a:defRPr sz="2800" kern="1200">
        <a:solidFill>
          <a:schemeClr val="tx1"/>
        </a:solidFill>
        <a:latin typeface="Arial" panose="020B0604020202020204" pitchFamily="34" charset="0"/>
        <a:ea typeface="+mn-ea"/>
        <a:cs typeface="+mn-cs"/>
      </a:defRPr>
    </a:lvl7pPr>
    <a:lvl8pPr marL="3200400" algn="l" defTabSz="914400" rtl="0" eaLnBrk="1" latinLnBrk="0" hangingPunct="1">
      <a:defRPr sz="2800" kern="1200">
        <a:solidFill>
          <a:schemeClr val="tx1"/>
        </a:solidFill>
        <a:latin typeface="Arial" panose="020B0604020202020204" pitchFamily="34" charset="0"/>
        <a:ea typeface="+mn-ea"/>
        <a:cs typeface="+mn-cs"/>
      </a:defRPr>
    </a:lvl8pPr>
    <a:lvl9pPr marL="3657600" algn="l" defTabSz="914400" rtl="0" eaLnBrk="1" latinLnBrk="0" hangingPunct="1">
      <a:defRPr sz="28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3402" userDrawn="1">
          <p15:clr>
            <a:srgbClr val="A4A3A4"/>
          </p15:clr>
        </p15:guide>
        <p15:guide id="2" pos="604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ECEB"/>
    <a:srgbClr val="FCD7D4"/>
    <a:srgbClr val="AA71C9"/>
    <a:srgbClr val="9E5EC2"/>
    <a:srgbClr val="8D44B6"/>
    <a:srgbClr val="009900"/>
    <a:srgbClr val="8DB7F3"/>
    <a:srgbClr val="633080"/>
    <a:srgbClr val="8B257C"/>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851" autoAdjust="0"/>
    <p:restoredTop sz="94660"/>
  </p:normalViewPr>
  <p:slideViewPr>
    <p:cSldViewPr>
      <p:cViewPr varScale="1">
        <p:scale>
          <a:sx n="37" d="100"/>
          <a:sy n="37" d="100"/>
        </p:scale>
        <p:origin x="212" y="16"/>
      </p:cViewPr>
      <p:guideLst>
        <p:guide orient="horz" pos="3402"/>
        <p:guide pos="6048"/>
      </p:guideLst>
    </p:cSldViewPr>
  </p:slideViewPr>
  <p:notesTextViewPr>
    <p:cViewPr>
      <p:scale>
        <a:sx n="3" d="2"/>
        <a:sy n="3" d="2"/>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DBEED5-5B52-43CE-80BC-220AB1131F8C}" type="datetimeFigureOut">
              <a:rPr lang="vi-VN" smtClean="0"/>
              <a:t>10/04/2024</a:t>
            </a:fld>
            <a:endParaRPr lang="vi-VN"/>
          </a:p>
        </p:txBody>
      </p:sp>
      <p:sp>
        <p:nvSpPr>
          <p:cNvPr id="4" name="Slide Image Placeholder 3"/>
          <p:cNvSpPr>
            <a:spLocks noGrp="1" noRot="1" noChangeAspect="1"/>
          </p:cNvSpPr>
          <p:nvPr>
            <p:ph type="sldImg" idx="2"/>
          </p:nvPr>
        </p:nvSpPr>
        <p:spPr>
          <a:xfrm>
            <a:off x="687388" y="1143000"/>
            <a:ext cx="5483225"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68513C-4F87-4506-B2B5-B194044FA9EA}" type="slidenum">
              <a:rPr lang="vi-VN" smtClean="0"/>
              <a:t>‹#›</a:t>
            </a:fld>
            <a:endParaRPr lang="vi-VN"/>
          </a:p>
        </p:txBody>
      </p:sp>
    </p:spTree>
    <p:extLst>
      <p:ext uri="{BB962C8B-B14F-4D97-AF65-F5344CB8AC3E}">
        <p14:creationId xmlns:p14="http://schemas.microsoft.com/office/powerpoint/2010/main" val="17756013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439943" y="3354302"/>
            <a:ext cx="16319341" cy="2315574"/>
          </a:xfrm>
        </p:spPr>
        <p:txBody>
          <a:bodyPr/>
          <a:lstStyle/>
          <a:p>
            <a:r>
              <a:rPr lang="en-US"/>
              <a:t>Click to edit Master title style</a:t>
            </a:r>
          </a:p>
        </p:txBody>
      </p:sp>
      <p:sp>
        <p:nvSpPr>
          <p:cNvPr id="3" name="Subtitle 2"/>
          <p:cNvSpPr>
            <a:spLocks noGrp="1"/>
          </p:cNvSpPr>
          <p:nvPr>
            <p:ph type="subTitle" idx="1"/>
          </p:nvPr>
        </p:nvSpPr>
        <p:spPr>
          <a:xfrm>
            <a:off x="2879886" y="6119866"/>
            <a:ext cx="13439458" cy="2759940"/>
          </a:xfrm>
        </p:spPr>
        <p:txBody>
          <a:bodyPr/>
          <a:lstStyle>
            <a:lvl1pPr marL="0" indent="0" algn="ctr">
              <a:buNone/>
              <a:defRPr/>
            </a:lvl1pPr>
            <a:lvl2pPr marL="428572" indent="0" algn="ctr">
              <a:buNone/>
              <a:defRPr/>
            </a:lvl2pPr>
            <a:lvl3pPr marL="857144" indent="0" algn="ctr">
              <a:buNone/>
              <a:defRPr/>
            </a:lvl3pPr>
            <a:lvl4pPr marL="1285715" indent="0" algn="ctr">
              <a:buNone/>
              <a:defRPr/>
            </a:lvl4pPr>
            <a:lvl5pPr marL="1714287" indent="0" algn="ctr">
              <a:buNone/>
              <a:defRPr/>
            </a:lvl5pPr>
            <a:lvl6pPr marL="2142859" indent="0" algn="ctr">
              <a:buNone/>
              <a:defRPr/>
            </a:lvl6pPr>
            <a:lvl7pPr marL="2571432" indent="0" algn="ctr">
              <a:buNone/>
              <a:defRPr/>
            </a:lvl7pPr>
            <a:lvl8pPr marL="3000002" indent="0" algn="ctr">
              <a:buNone/>
              <a:defRPr/>
            </a:lvl8pPr>
            <a:lvl9pPr marL="3428574"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05DCBA0-7E67-479C-9E50-8A4B8B9DDB86}" type="slidenum">
              <a:rPr lang="en-US" altLang="en-US"/>
              <a:pPr>
                <a:defRPr/>
              </a:pPr>
              <a:t>‹#›</a:t>
            </a:fld>
            <a:endParaRPr lang="en-US" altLang="en-US"/>
          </a:p>
        </p:txBody>
      </p:sp>
    </p:spTree>
    <p:extLst>
      <p:ext uri="{BB962C8B-B14F-4D97-AF65-F5344CB8AC3E}">
        <p14:creationId xmlns:p14="http://schemas.microsoft.com/office/powerpoint/2010/main" val="26939685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7D616F7-0A14-4C99-B0F2-CDC92FA562D0}" type="slidenum">
              <a:rPr lang="en-US" altLang="en-US"/>
              <a:pPr>
                <a:defRPr/>
              </a:pPr>
              <a:t>‹#›</a:t>
            </a:fld>
            <a:endParaRPr lang="en-US" altLang="en-US"/>
          </a:p>
        </p:txBody>
      </p:sp>
    </p:spTree>
    <p:extLst>
      <p:ext uri="{BB962C8B-B14F-4D97-AF65-F5344CB8AC3E}">
        <p14:creationId xmlns:p14="http://schemas.microsoft.com/office/powerpoint/2010/main" val="38323518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919439" y="433126"/>
            <a:ext cx="4319827" cy="921354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59962" y="433126"/>
            <a:ext cx="12776627" cy="921354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7AFC5C9-BD18-4BA3-AB38-5922833CAFFF}" type="slidenum">
              <a:rPr lang="en-US" altLang="en-US"/>
              <a:pPr>
                <a:defRPr/>
              </a:pPr>
              <a:t>‹#›</a:t>
            </a:fld>
            <a:endParaRPr lang="en-US" altLang="en-US"/>
          </a:p>
        </p:txBody>
      </p:sp>
    </p:spTree>
    <p:extLst>
      <p:ext uri="{BB962C8B-B14F-4D97-AF65-F5344CB8AC3E}">
        <p14:creationId xmlns:p14="http://schemas.microsoft.com/office/powerpoint/2010/main" val="1443725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DF09DEB-D3EE-4E78-9879-7871A7A70F06}" type="slidenum">
              <a:rPr lang="en-US" altLang="en-US"/>
              <a:pPr>
                <a:defRPr/>
              </a:pPr>
              <a:t>‹#›</a:t>
            </a:fld>
            <a:endParaRPr lang="en-US" altLang="en-US"/>
          </a:p>
        </p:txBody>
      </p:sp>
    </p:spTree>
    <p:extLst>
      <p:ext uri="{BB962C8B-B14F-4D97-AF65-F5344CB8AC3E}">
        <p14:creationId xmlns:p14="http://schemas.microsoft.com/office/powerpoint/2010/main" val="1925772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16130" y="6939225"/>
            <a:ext cx="16319341" cy="2144953"/>
          </a:xfrm>
        </p:spPr>
        <p:txBody>
          <a:bodyPr anchor="t"/>
          <a:lstStyle>
            <a:lvl1pPr algn="l">
              <a:defRPr sz="3750" b="1" cap="all"/>
            </a:lvl1pPr>
          </a:lstStyle>
          <a:p>
            <a:r>
              <a:rPr lang="en-US"/>
              <a:t>Click to edit Master title style</a:t>
            </a:r>
          </a:p>
        </p:txBody>
      </p:sp>
      <p:sp>
        <p:nvSpPr>
          <p:cNvPr id="3" name="Text Placeholder 2"/>
          <p:cNvSpPr>
            <a:spLocks noGrp="1"/>
          </p:cNvSpPr>
          <p:nvPr>
            <p:ph type="body" idx="1"/>
          </p:nvPr>
        </p:nvSpPr>
        <p:spPr>
          <a:xfrm>
            <a:off x="1516130" y="4576776"/>
            <a:ext cx="16319341" cy="2362448"/>
          </a:xfrm>
        </p:spPr>
        <p:txBody>
          <a:bodyPr anchor="b"/>
          <a:lstStyle>
            <a:lvl1pPr marL="0" indent="0">
              <a:buNone/>
              <a:defRPr sz="1875"/>
            </a:lvl1pPr>
            <a:lvl2pPr marL="428572" indent="0">
              <a:buNone/>
              <a:defRPr sz="1687"/>
            </a:lvl2pPr>
            <a:lvl3pPr marL="857144" indent="0">
              <a:buNone/>
              <a:defRPr sz="1500"/>
            </a:lvl3pPr>
            <a:lvl4pPr marL="1285715" indent="0">
              <a:buNone/>
              <a:defRPr sz="1312"/>
            </a:lvl4pPr>
            <a:lvl5pPr marL="1714287" indent="0">
              <a:buNone/>
              <a:defRPr sz="1312"/>
            </a:lvl5pPr>
            <a:lvl6pPr marL="2142859" indent="0">
              <a:buNone/>
              <a:defRPr sz="1312"/>
            </a:lvl6pPr>
            <a:lvl7pPr marL="2571432" indent="0">
              <a:buNone/>
              <a:defRPr sz="1312"/>
            </a:lvl7pPr>
            <a:lvl8pPr marL="3000002" indent="0">
              <a:buNone/>
              <a:defRPr sz="1312"/>
            </a:lvl8pPr>
            <a:lvl9pPr marL="3428574" indent="0">
              <a:buNone/>
              <a:defRPr sz="1312"/>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FE93DBC-0885-415D-A35F-990EAA177559}" type="slidenum">
              <a:rPr lang="en-US" altLang="en-US"/>
              <a:pPr>
                <a:defRPr/>
              </a:pPr>
              <a:t>‹#›</a:t>
            </a:fld>
            <a:endParaRPr lang="en-US" altLang="en-US"/>
          </a:p>
        </p:txBody>
      </p:sp>
    </p:spTree>
    <p:extLst>
      <p:ext uri="{BB962C8B-B14F-4D97-AF65-F5344CB8AC3E}">
        <p14:creationId xmlns:p14="http://schemas.microsoft.com/office/powerpoint/2010/main" val="870136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59962" y="2519947"/>
            <a:ext cx="8548226" cy="7126720"/>
          </a:xfrm>
        </p:spPr>
        <p:txBody>
          <a:bodyPr/>
          <a:lstStyle>
            <a:lvl1pPr>
              <a:defRPr sz="2625"/>
            </a:lvl1pPr>
            <a:lvl2pPr>
              <a:defRPr sz="2250"/>
            </a:lvl2pPr>
            <a:lvl3pPr>
              <a:defRPr sz="1875"/>
            </a:lvl3pPr>
            <a:lvl4pPr>
              <a:defRPr sz="1687"/>
            </a:lvl4pPr>
            <a:lvl5pPr>
              <a:defRPr sz="1687"/>
            </a:lvl5pPr>
            <a:lvl6pPr>
              <a:defRPr sz="1687"/>
            </a:lvl6pPr>
            <a:lvl7pPr>
              <a:defRPr sz="1687"/>
            </a:lvl7pPr>
            <a:lvl8pPr>
              <a:defRPr sz="1687"/>
            </a:lvl8pPr>
            <a:lvl9pPr>
              <a:defRPr sz="168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9691038" y="2519947"/>
            <a:ext cx="8548226" cy="7126720"/>
          </a:xfrm>
        </p:spPr>
        <p:txBody>
          <a:bodyPr/>
          <a:lstStyle>
            <a:lvl1pPr>
              <a:defRPr sz="2625"/>
            </a:lvl1pPr>
            <a:lvl2pPr>
              <a:defRPr sz="2250"/>
            </a:lvl2pPr>
            <a:lvl3pPr>
              <a:defRPr sz="1875"/>
            </a:lvl3pPr>
            <a:lvl4pPr>
              <a:defRPr sz="1687"/>
            </a:lvl4pPr>
            <a:lvl5pPr>
              <a:defRPr sz="1687"/>
            </a:lvl5pPr>
            <a:lvl6pPr>
              <a:defRPr sz="1687"/>
            </a:lvl6pPr>
            <a:lvl7pPr>
              <a:defRPr sz="1687"/>
            </a:lvl7pPr>
            <a:lvl8pPr>
              <a:defRPr sz="1687"/>
            </a:lvl8pPr>
            <a:lvl9pPr>
              <a:defRPr sz="168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5B948E9-95FF-4999-B4D7-D1EAC6F40129}" type="slidenum">
              <a:rPr lang="en-US" altLang="en-US"/>
              <a:pPr>
                <a:defRPr/>
              </a:pPr>
              <a:t>‹#›</a:t>
            </a:fld>
            <a:endParaRPr lang="en-US" altLang="en-US"/>
          </a:p>
        </p:txBody>
      </p:sp>
    </p:spTree>
    <p:extLst>
      <p:ext uri="{BB962C8B-B14F-4D97-AF65-F5344CB8AC3E}">
        <p14:creationId xmlns:p14="http://schemas.microsoft.com/office/powerpoint/2010/main" val="2914752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59972" y="2416823"/>
            <a:ext cx="8483468" cy="1008728"/>
          </a:xfrm>
        </p:spPr>
        <p:txBody>
          <a:bodyPr anchor="b"/>
          <a:lstStyle>
            <a:lvl1pPr marL="0" indent="0">
              <a:buNone/>
              <a:defRPr sz="2250" b="1"/>
            </a:lvl1pPr>
            <a:lvl2pPr marL="428572" indent="0">
              <a:buNone/>
              <a:defRPr sz="1875" b="1"/>
            </a:lvl2pPr>
            <a:lvl3pPr marL="857144" indent="0">
              <a:buNone/>
              <a:defRPr sz="1687" b="1"/>
            </a:lvl3pPr>
            <a:lvl4pPr marL="1285715" indent="0">
              <a:buNone/>
              <a:defRPr sz="1500" b="1"/>
            </a:lvl4pPr>
            <a:lvl5pPr marL="1714287" indent="0">
              <a:buNone/>
              <a:defRPr sz="1500" b="1"/>
            </a:lvl5pPr>
            <a:lvl6pPr marL="2142859" indent="0">
              <a:buNone/>
              <a:defRPr sz="1500" b="1"/>
            </a:lvl6pPr>
            <a:lvl7pPr marL="2571432" indent="0">
              <a:buNone/>
              <a:defRPr sz="1500" b="1"/>
            </a:lvl7pPr>
            <a:lvl8pPr marL="3000002" indent="0">
              <a:buNone/>
              <a:defRPr sz="1500" b="1"/>
            </a:lvl8pPr>
            <a:lvl9pPr marL="3428574" indent="0">
              <a:buNone/>
              <a:defRPr sz="1500" b="1"/>
            </a:lvl9pPr>
          </a:lstStyle>
          <a:p>
            <a:pPr lvl="0"/>
            <a:r>
              <a:rPr lang="en-US"/>
              <a:t>Click to edit Master text styles</a:t>
            </a:r>
          </a:p>
        </p:txBody>
      </p:sp>
      <p:sp>
        <p:nvSpPr>
          <p:cNvPr id="4" name="Content Placeholder 3"/>
          <p:cNvSpPr>
            <a:spLocks noGrp="1"/>
          </p:cNvSpPr>
          <p:nvPr>
            <p:ph sz="half" idx="2"/>
          </p:nvPr>
        </p:nvSpPr>
        <p:spPr>
          <a:xfrm>
            <a:off x="959972" y="3425565"/>
            <a:ext cx="8483468" cy="6221113"/>
          </a:xfrm>
        </p:spPr>
        <p:txBody>
          <a:bodyPr/>
          <a:lstStyle>
            <a:lvl1pPr>
              <a:defRPr sz="2250"/>
            </a:lvl1pPr>
            <a:lvl2pPr>
              <a:defRPr sz="1875"/>
            </a:lvl2pPr>
            <a:lvl3pPr>
              <a:defRPr sz="1687"/>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9753893" y="2416823"/>
            <a:ext cx="8485372" cy="1008728"/>
          </a:xfrm>
        </p:spPr>
        <p:txBody>
          <a:bodyPr anchor="b"/>
          <a:lstStyle>
            <a:lvl1pPr marL="0" indent="0">
              <a:buNone/>
              <a:defRPr sz="2250" b="1"/>
            </a:lvl1pPr>
            <a:lvl2pPr marL="428572" indent="0">
              <a:buNone/>
              <a:defRPr sz="1875" b="1"/>
            </a:lvl2pPr>
            <a:lvl3pPr marL="857144" indent="0">
              <a:buNone/>
              <a:defRPr sz="1687" b="1"/>
            </a:lvl3pPr>
            <a:lvl4pPr marL="1285715" indent="0">
              <a:buNone/>
              <a:defRPr sz="1500" b="1"/>
            </a:lvl4pPr>
            <a:lvl5pPr marL="1714287" indent="0">
              <a:buNone/>
              <a:defRPr sz="1500" b="1"/>
            </a:lvl5pPr>
            <a:lvl6pPr marL="2142859" indent="0">
              <a:buNone/>
              <a:defRPr sz="1500" b="1"/>
            </a:lvl6pPr>
            <a:lvl7pPr marL="2571432" indent="0">
              <a:buNone/>
              <a:defRPr sz="1500" b="1"/>
            </a:lvl7pPr>
            <a:lvl8pPr marL="3000002" indent="0">
              <a:buNone/>
              <a:defRPr sz="1500" b="1"/>
            </a:lvl8pPr>
            <a:lvl9pPr marL="3428574" indent="0">
              <a:buNone/>
              <a:defRPr sz="1500" b="1"/>
            </a:lvl9pPr>
          </a:lstStyle>
          <a:p>
            <a:pPr lvl="0"/>
            <a:r>
              <a:rPr lang="en-US"/>
              <a:t>Click to edit Master text styles</a:t>
            </a:r>
          </a:p>
        </p:txBody>
      </p:sp>
      <p:sp>
        <p:nvSpPr>
          <p:cNvPr id="6" name="Content Placeholder 5"/>
          <p:cNvSpPr>
            <a:spLocks noGrp="1"/>
          </p:cNvSpPr>
          <p:nvPr>
            <p:ph sz="quarter" idx="4"/>
          </p:nvPr>
        </p:nvSpPr>
        <p:spPr>
          <a:xfrm>
            <a:off x="9753893" y="3425565"/>
            <a:ext cx="8485372" cy="6221113"/>
          </a:xfrm>
        </p:spPr>
        <p:txBody>
          <a:bodyPr/>
          <a:lstStyle>
            <a:lvl1pPr>
              <a:defRPr sz="2250"/>
            </a:lvl1pPr>
            <a:lvl2pPr>
              <a:defRPr sz="1875"/>
            </a:lvl2pPr>
            <a:lvl3pPr>
              <a:defRPr sz="1687"/>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FB758E95-8956-479C-95F1-EE5B98E760B5}" type="slidenum">
              <a:rPr lang="en-US" altLang="en-US"/>
              <a:pPr>
                <a:defRPr/>
              </a:pPr>
              <a:t>‹#›</a:t>
            </a:fld>
            <a:endParaRPr lang="en-US" altLang="en-US"/>
          </a:p>
        </p:txBody>
      </p:sp>
    </p:spTree>
    <p:extLst>
      <p:ext uri="{BB962C8B-B14F-4D97-AF65-F5344CB8AC3E}">
        <p14:creationId xmlns:p14="http://schemas.microsoft.com/office/powerpoint/2010/main" val="1227118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D2CBF8F9-ED43-4984-B3FA-8CAABD05DF08}" type="slidenum">
              <a:rPr lang="en-US" altLang="en-US"/>
              <a:pPr>
                <a:defRPr/>
              </a:pPr>
              <a:t>‹#›</a:t>
            </a:fld>
            <a:endParaRPr lang="en-US" altLang="en-US"/>
          </a:p>
        </p:txBody>
      </p:sp>
    </p:spTree>
    <p:extLst>
      <p:ext uri="{BB962C8B-B14F-4D97-AF65-F5344CB8AC3E}">
        <p14:creationId xmlns:p14="http://schemas.microsoft.com/office/powerpoint/2010/main" val="3692533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B39450A4-3D48-42EE-A0DF-392CA0866619}" type="slidenum">
              <a:rPr lang="en-US" altLang="en-US"/>
              <a:pPr>
                <a:defRPr/>
              </a:pPr>
              <a:t>‹#›</a:t>
            </a:fld>
            <a:endParaRPr lang="en-US" altLang="en-US"/>
          </a:p>
        </p:txBody>
      </p:sp>
    </p:spTree>
    <p:extLst>
      <p:ext uri="{BB962C8B-B14F-4D97-AF65-F5344CB8AC3E}">
        <p14:creationId xmlns:p14="http://schemas.microsoft.com/office/powerpoint/2010/main" val="1839621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59962" y="429368"/>
            <a:ext cx="6315936" cy="1829960"/>
          </a:xfrm>
        </p:spPr>
        <p:txBody>
          <a:bodyPr anchor="b"/>
          <a:lstStyle>
            <a:lvl1pPr algn="l">
              <a:defRPr sz="1875" b="1"/>
            </a:lvl1pPr>
          </a:lstStyle>
          <a:p>
            <a:r>
              <a:rPr lang="en-US"/>
              <a:t>Click to edit Master title style</a:t>
            </a:r>
          </a:p>
        </p:txBody>
      </p:sp>
      <p:sp>
        <p:nvSpPr>
          <p:cNvPr id="3" name="Content Placeholder 2"/>
          <p:cNvSpPr>
            <a:spLocks noGrp="1"/>
          </p:cNvSpPr>
          <p:nvPr>
            <p:ph idx="1"/>
          </p:nvPr>
        </p:nvSpPr>
        <p:spPr>
          <a:xfrm>
            <a:off x="7506365" y="429368"/>
            <a:ext cx="10732899" cy="9217297"/>
          </a:xfrm>
        </p:spPr>
        <p:txBody>
          <a:bodyPr/>
          <a:lstStyle>
            <a:lvl1pPr>
              <a:defRPr sz="3000"/>
            </a:lvl1pPr>
            <a:lvl2pPr>
              <a:defRPr sz="2625"/>
            </a:lvl2pPr>
            <a:lvl3pPr>
              <a:defRPr sz="2250"/>
            </a:lvl3pPr>
            <a:lvl4pPr>
              <a:defRPr sz="1875"/>
            </a:lvl4pPr>
            <a:lvl5pPr>
              <a:defRPr sz="1875"/>
            </a:lvl5pPr>
            <a:lvl6pPr>
              <a:defRPr sz="1875"/>
            </a:lvl6pPr>
            <a:lvl7pPr>
              <a:defRPr sz="1875"/>
            </a:lvl7pPr>
            <a:lvl8pPr>
              <a:defRPr sz="1875"/>
            </a:lvl8pPr>
            <a:lvl9pPr>
              <a:defRPr sz="187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959962" y="2259326"/>
            <a:ext cx="6315936" cy="7387338"/>
          </a:xfrm>
        </p:spPr>
        <p:txBody>
          <a:bodyPr/>
          <a:lstStyle>
            <a:lvl1pPr marL="0" indent="0">
              <a:buNone/>
              <a:defRPr sz="1312"/>
            </a:lvl1pPr>
            <a:lvl2pPr marL="428572" indent="0">
              <a:buNone/>
              <a:defRPr sz="1125"/>
            </a:lvl2pPr>
            <a:lvl3pPr marL="857144" indent="0">
              <a:buNone/>
              <a:defRPr sz="937"/>
            </a:lvl3pPr>
            <a:lvl4pPr marL="1285715" indent="0">
              <a:buNone/>
              <a:defRPr sz="844"/>
            </a:lvl4pPr>
            <a:lvl5pPr marL="1714287" indent="0">
              <a:buNone/>
              <a:defRPr sz="844"/>
            </a:lvl5pPr>
            <a:lvl6pPr marL="2142859" indent="0">
              <a:buNone/>
              <a:defRPr sz="844"/>
            </a:lvl6pPr>
            <a:lvl7pPr marL="2571432" indent="0">
              <a:buNone/>
              <a:defRPr sz="844"/>
            </a:lvl7pPr>
            <a:lvl8pPr marL="3000002" indent="0">
              <a:buNone/>
              <a:defRPr sz="844"/>
            </a:lvl8pPr>
            <a:lvl9pPr marL="3428574" indent="0">
              <a:buNone/>
              <a:defRPr sz="844"/>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01E10B5-8682-4ABE-B120-C5A055BBF451}" type="slidenum">
              <a:rPr lang="en-US" altLang="en-US"/>
              <a:pPr>
                <a:defRPr/>
              </a:pPr>
              <a:t>‹#›</a:t>
            </a:fld>
            <a:endParaRPr lang="en-US" altLang="en-US"/>
          </a:p>
        </p:txBody>
      </p:sp>
    </p:spTree>
    <p:extLst>
      <p:ext uri="{BB962C8B-B14F-4D97-AF65-F5344CB8AC3E}">
        <p14:creationId xmlns:p14="http://schemas.microsoft.com/office/powerpoint/2010/main" val="24433985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763659" y="7559835"/>
            <a:ext cx="11519535" cy="892480"/>
          </a:xfrm>
        </p:spPr>
        <p:txBody>
          <a:bodyPr anchor="b"/>
          <a:lstStyle>
            <a:lvl1pPr algn="l">
              <a:defRPr sz="1875" b="1"/>
            </a:lvl1pPr>
          </a:lstStyle>
          <a:p>
            <a:r>
              <a:rPr lang="en-US"/>
              <a:t>Click to edit Master title style</a:t>
            </a:r>
          </a:p>
        </p:txBody>
      </p:sp>
      <p:sp>
        <p:nvSpPr>
          <p:cNvPr id="3" name="Picture Placeholder 2"/>
          <p:cNvSpPr>
            <a:spLocks noGrp="1"/>
          </p:cNvSpPr>
          <p:nvPr>
            <p:ph type="pic" idx="1"/>
          </p:nvPr>
        </p:nvSpPr>
        <p:spPr>
          <a:xfrm>
            <a:off x="3763659" y="965606"/>
            <a:ext cx="11519535" cy="6479858"/>
          </a:xfrm>
        </p:spPr>
        <p:txBody>
          <a:bodyPr/>
          <a:lstStyle>
            <a:lvl1pPr marL="0" indent="0">
              <a:buNone/>
              <a:defRPr sz="3000"/>
            </a:lvl1pPr>
            <a:lvl2pPr marL="428572" indent="0">
              <a:buNone/>
              <a:defRPr sz="2625"/>
            </a:lvl2pPr>
            <a:lvl3pPr marL="857144" indent="0">
              <a:buNone/>
              <a:defRPr sz="2250"/>
            </a:lvl3pPr>
            <a:lvl4pPr marL="1285715" indent="0">
              <a:buNone/>
              <a:defRPr sz="1875"/>
            </a:lvl4pPr>
            <a:lvl5pPr marL="1714287" indent="0">
              <a:buNone/>
              <a:defRPr sz="1875"/>
            </a:lvl5pPr>
            <a:lvl6pPr marL="2142859" indent="0">
              <a:buNone/>
              <a:defRPr sz="1875"/>
            </a:lvl6pPr>
            <a:lvl7pPr marL="2571432" indent="0">
              <a:buNone/>
              <a:defRPr sz="1875"/>
            </a:lvl7pPr>
            <a:lvl8pPr marL="3000002" indent="0">
              <a:buNone/>
              <a:defRPr sz="1875"/>
            </a:lvl8pPr>
            <a:lvl9pPr marL="3428574" indent="0">
              <a:buNone/>
              <a:defRPr sz="1875"/>
            </a:lvl9pPr>
          </a:lstStyle>
          <a:p>
            <a:pPr lvl="0"/>
            <a:endParaRPr lang="en-US" noProof="0"/>
          </a:p>
        </p:txBody>
      </p:sp>
      <p:sp>
        <p:nvSpPr>
          <p:cNvPr id="4" name="Text Placeholder 3"/>
          <p:cNvSpPr>
            <a:spLocks noGrp="1"/>
          </p:cNvSpPr>
          <p:nvPr>
            <p:ph type="body" sz="half" idx="2"/>
          </p:nvPr>
        </p:nvSpPr>
        <p:spPr>
          <a:xfrm>
            <a:off x="3763659" y="8452316"/>
            <a:ext cx="11519535" cy="1267472"/>
          </a:xfrm>
        </p:spPr>
        <p:txBody>
          <a:bodyPr/>
          <a:lstStyle>
            <a:lvl1pPr marL="0" indent="0">
              <a:buNone/>
              <a:defRPr sz="1312"/>
            </a:lvl1pPr>
            <a:lvl2pPr marL="428572" indent="0">
              <a:buNone/>
              <a:defRPr sz="1125"/>
            </a:lvl2pPr>
            <a:lvl3pPr marL="857144" indent="0">
              <a:buNone/>
              <a:defRPr sz="937"/>
            </a:lvl3pPr>
            <a:lvl4pPr marL="1285715" indent="0">
              <a:buNone/>
              <a:defRPr sz="844"/>
            </a:lvl4pPr>
            <a:lvl5pPr marL="1714287" indent="0">
              <a:buNone/>
              <a:defRPr sz="844"/>
            </a:lvl5pPr>
            <a:lvl6pPr marL="2142859" indent="0">
              <a:buNone/>
              <a:defRPr sz="844"/>
            </a:lvl6pPr>
            <a:lvl7pPr marL="2571432" indent="0">
              <a:buNone/>
              <a:defRPr sz="844"/>
            </a:lvl7pPr>
            <a:lvl8pPr marL="3000002" indent="0">
              <a:buNone/>
              <a:defRPr sz="844"/>
            </a:lvl8pPr>
            <a:lvl9pPr marL="3428574" indent="0">
              <a:buNone/>
              <a:defRPr sz="844"/>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BFC7586-CE50-4F3D-871F-3BCB968447F4}" type="slidenum">
              <a:rPr lang="en-US" altLang="en-US"/>
              <a:pPr>
                <a:defRPr/>
              </a:pPr>
              <a:t>‹#›</a:t>
            </a:fld>
            <a:endParaRPr lang="en-US" altLang="en-US"/>
          </a:p>
        </p:txBody>
      </p:sp>
    </p:spTree>
    <p:extLst>
      <p:ext uri="{BB962C8B-B14F-4D97-AF65-F5344CB8AC3E}">
        <p14:creationId xmlns:p14="http://schemas.microsoft.com/office/powerpoint/2010/main" val="31655883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59962" y="433066"/>
            <a:ext cx="17279302" cy="1800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959962" y="2519500"/>
            <a:ext cx="17279302" cy="7126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959962" y="9833930"/>
            <a:ext cx="4479818" cy="750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lvl1pPr defTabSz="1357144" eaLnBrk="1" hangingPunct="1">
              <a:defRPr sz="2062">
                <a:latin typeface="Arial" charset="0"/>
              </a:defRPr>
            </a:lvl1pPr>
          </a:lstStyle>
          <a:p>
            <a:pPr>
              <a:defRPr/>
            </a:pPr>
            <a:endParaRPr lang="en-US"/>
          </a:p>
        </p:txBody>
      </p:sp>
      <p:sp>
        <p:nvSpPr>
          <p:cNvPr id="1029" name="Rectangle 5"/>
          <p:cNvSpPr>
            <a:spLocks noGrp="1" noChangeArrowheads="1"/>
          </p:cNvSpPr>
          <p:nvPr>
            <p:ph type="ftr" sz="quarter" idx="3"/>
          </p:nvPr>
        </p:nvSpPr>
        <p:spPr bwMode="auto">
          <a:xfrm>
            <a:off x="6559738" y="9833930"/>
            <a:ext cx="6079755" cy="750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lvl1pPr algn="ctr" defTabSz="1357144" eaLnBrk="1" hangingPunct="1">
              <a:defRPr sz="2062">
                <a:latin typeface="Arial" charset="0"/>
              </a:defRPr>
            </a:lvl1pPr>
          </a:lstStyle>
          <a:p>
            <a:pPr>
              <a:defRPr/>
            </a:pPr>
            <a:endParaRPr lang="en-US"/>
          </a:p>
        </p:txBody>
      </p:sp>
      <p:sp>
        <p:nvSpPr>
          <p:cNvPr id="1030" name="Rectangle 6"/>
          <p:cNvSpPr>
            <a:spLocks noGrp="1" noChangeArrowheads="1"/>
          </p:cNvSpPr>
          <p:nvPr>
            <p:ph type="sldNum" sz="quarter" idx="4"/>
          </p:nvPr>
        </p:nvSpPr>
        <p:spPr bwMode="auto">
          <a:xfrm>
            <a:off x="13759446" y="9833930"/>
            <a:ext cx="4479818" cy="750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lvl1pPr algn="r" defTabSz="1357144" eaLnBrk="1" hangingPunct="1">
              <a:defRPr sz="2062"/>
            </a:lvl1pPr>
          </a:lstStyle>
          <a:p>
            <a:pPr>
              <a:defRPr/>
            </a:pPr>
            <a:fld id="{A67D0339-1964-4889-BA5E-413C32FB44FF}"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1355680" rtl="0" eaLnBrk="0" fontAlgn="base" hangingPunct="0">
        <a:spcBef>
          <a:spcPct val="0"/>
        </a:spcBef>
        <a:spcAft>
          <a:spcPct val="0"/>
        </a:spcAft>
        <a:defRPr sz="6562">
          <a:solidFill>
            <a:schemeClr val="tx2"/>
          </a:solidFill>
          <a:latin typeface="+mj-lt"/>
          <a:ea typeface="+mj-ea"/>
          <a:cs typeface="+mj-cs"/>
        </a:defRPr>
      </a:lvl1pPr>
      <a:lvl2pPr algn="ctr" defTabSz="1355680" rtl="0" eaLnBrk="0" fontAlgn="base" hangingPunct="0">
        <a:spcBef>
          <a:spcPct val="0"/>
        </a:spcBef>
        <a:spcAft>
          <a:spcPct val="0"/>
        </a:spcAft>
        <a:defRPr sz="6562">
          <a:solidFill>
            <a:schemeClr val="tx2"/>
          </a:solidFill>
          <a:latin typeface="Arial" charset="0"/>
        </a:defRPr>
      </a:lvl2pPr>
      <a:lvl3pPr algn="ctr" defTabSz="1355680" rtl="0" eaLnBrk="0" fontAlgn="base" hangingPunct="0">
        <a:spcBef>
          <a:spcPct val="0"/>
        </a:spcBef>
        <a:spcAft>
          <a:spcPct val="0"/>
        </a:spcAft>
        <a:defRPr sz="6562">
          <a:solidFill>
            <a:schemeClr val="tx2"/>
          </a:solidFill>
          <a:latin typeface="Arial" charset="0"/>
        </a:defRPr>
      </a:lvl3pPr>
      <a:lvl4pPr algn="ctr" defTabSz="1355680" rtl="0" eaLnBrk="0" fontAlgn="base" hangingPunct="0">
        <a:spcBef>
          <a:spcPct val="0"/>
        </a:spcBef>
        <a:spcAft>
          <a:spcPct val="0"/>
        </a:spcAft>
        <a:defRPr sz="6562">
          <a:solidFill>
            <a:schemeClr val="tx2"/>
          </a:solidFill>
          <a:latin typeface="Arial" charset="0"/>
        </a:defRPr>
      </a:lvl4pPr>
      <a:lvl5pPr algn="ctr" defTabSz="1355680" rtl="0" eaLnBrk="0" fontAlgn="base" hangingPunct="0">
        <a:spcBef>
          <a:spcPct val="0"/>
        </a:spcBef>
        <a:spcAft>
          <a:spcPct val="0"/>
        </a:spcAft>
        <a:defRPr sz="6562">
          <a:solidFill>
            <a:schemeClr val="tx2"/>
          </a:solidFill>
          <a:latin typeface="Arial" charset="0"/>
        </a:defRPr>
      </a:lvl5pPr>
      <a:lvl6pPr marL="428572" algn="ctr" defTabSz="1357144" rtl="0" fontAlgn="base">
        <a:spcBef>
          <a:spcPct val="0"/>
        </a:spcBef>
        <a:spcAft>
          <a:spcPct val="0"/>
        </a:spcAft>
        <a:defRPr sz="6562">
          <a:solidFill>
            <a:schemeClr val="tx2"/>
          </a:solidFill>
          <a:latin typeface="Arial" charset="0"/>
        </a:defRPr>
      </a:lvl6pPr>
      <a:lvl7pPr marL="857144" algn="ctr" defTabSz="1357144" rtl="0" fontAlgn="base">
        <a:spcBef>
          <a:spcPct val="0"/>
        </a:spcBef>
        <a:spcAft>
          <a:spcPct val="0"/>
        </a:spcAft>
        <a:defRPr sz="6562">
          <a:solidFill>
            <a:schemeClr val="tx2"/>
          </a:solidFill>
          <a:latin typeface="Arial" charset="0"/>
        </a:defRPr>
      </a:lvl7pPr>
      <a:lvl8pPr marL="1285715" algn="ctr" defTabSz="1357144" rtl="0" fontAlgn="base">
        <a:spcBef>
          <a:spcPct val="0"/>
        </a:spcBef>
        <a:spcAft>
          <a:spcPct val="0"/>
        </a:spcAft>
        <a:defRPr sz="6562">
          <a:solidFill>
            <a:schemeClr val="tx2"/>
          </a:solidFill>
          <a:latin typeface="Arial" charset="0"/>
        </a:defRPr>
      </a:lvl8pPr>
      <a:lvl9pPr marL="1714287" algn="ctr" defTabSz="1357144" rtl="0" fontAlgn="base">
        <a:spcBef>
          <a:spcPct val="0"/>
        </a:spcBef>
        <a:spcAft>
          <a:spcPct val="0"/>
        </a:spcAft>
        <a:defRPr sz="6562">
          <a:solidFill>
            <a:schemeClr val="tx2"/>
          </a:solidFill>
          <a:latin typeface="Arial" charset="0"/>
        </a:defRPr>
      </a:lvl9pPr>
    </p:titleStyle>
    <p:bodyStyle>
      <a:lvl1pPr marL="507450" indent="-507450" algn="l" defTabSz="1355680" rtl="0" eaLnBrk="0" fontAlgn="base" hangingPunct="0">
        <a:spcBef>
          <a:spcPct val="20000"/>
        </a:spcBef>
        <a:spcAft>
          <a:spcPct val="0"/>
        </a:spcAft>
        <a:buChar char="•"/>
        <a:defRPr sz="4781">
          <a:solidFill>
            <a:schemeClr val="tx1"/>
          </a:solidFill>
          <a:latin typeface="+mn-lt"/>
          <a:ea typeface="+mn-ea"/>
          <a:cs typeface="+mn-cs"/>
        </a:defRPr>
      </a:lvl1pPr>
      <a:lvl2pPr marL="1101211" indent="-422627" algn="l" defTabSz="1355680" rtl="0" eaLnBrk="0" fontAlgn="base" hangingPunct="0">
        <a:spcBef>
          <a:spcPct val="20000"/>
        </a:spcBef>
        <a:spcAft>
          <a:spcPct val="0"/>
        </a:spcAft>
        <a:buChar char="–"/>
        <a:defRPr sz="4125">
          <a:solidFill>
            <a:schemeClr val="tx1"/>
          </a:solidFill>
          <a:latin typeface="+mn-lt"/>
        </a:defRPr>
      </a:lvl2pPr>
      <a:lvl3pPr marL="1694972" indent="-337804" algn="l" defTabSz="1355680" rtl="0" eaLnBrk="0" fontAlgn="base" hangingPunct="0">
        <a:spcBef>
          <a:spcPct val="20000"/>
        </a:spcBef>
        <a:spcAft>
          <a:spcPct val="0"/>
        </a:spcAft>
        <a:buChar char="•"/>
        <a:defRPr sz="3562">
          <a:solidFill>
            <a:schemeClr val="tx1"/>
          </a:solidFill>
          <a:latin typeface="+mn-lt"/>
        </a:defRPr>
      </a:lvl3pPr>
      <a:lvl4pPr marL="2372067" indent="-336316" algn="l" defTabSz="1355680" rtl="0" eaLnBrk="0" fontAlgn="base" hangingPunct="0">
        <a:spcBef>
          <a:spcPct val="20000"/>
        </a:spcBef>
        <a:spcAft>
          <a:spcPct val="0"/>
        </a:spcAft>
        <a:buChar char="–"/>
        <a:defRPr sz="3000">
          <a:solidFill>
            <a:schemeClr val="tx1"/>
          </a:solidFill>
          <a:latin typeface="+mn-lt"/>
        </a:defRPr>
      </a:lvl4pPr>
      <a:lvl5pPr marL="3050651" indent="-337804" algn="l" defTabSz="1355680" rtl="0" eaLnBrk="0" fontAlgn="base" hangingPunct="0">
        <a:spcBef>
          <a:spcPct val="20000"/>
        </a:spcBef>
        <a:spcAft>
          <a:spcPct val="0"/>
        </a:spcAft>
        <a:buChar char="»"/>
        <a:defRPr sz="3000">
          <a:solidFill>
            <a:schemeClr val="tx1"/>
          </a:solidFill>
          <a:latin typeface="+mn-lt"/>
        </a:defRPr>
      </a:lvl5pPr>
      <a:lvl6pPr marL="3480658" indent="-339286" algn="l" defTabSz="1357144" rtl="0" fontAlgn="base">
        <a:spcBef>
          <a:spcPct val="20000"/>
        </a:spcBef>
        <a:spcAft>
          <a:spcPct val="0"/>
        </a:spcAft>
        <a:buChar char="»"/>
        <a:defRPr sz="3000">
          <a:solidFill>
            <a:schemeClr val="tx1"/>
          </a:solidFill>
          <a:latin typeface="+mn-lt"/>
        </a:defRPr>
      </a:lvl6pPr>
      <a:lvl7pPr marL="3909230" indent="-339286" algn="l" defTabSz="1357144" rtl="0" fontAlgn="base">
        <a:spcBef>
          <a:spcPct val="20000"/>
        </a:spcBef>
        <a:spcAft>
          <a:spcPct val="0"/>
        </a:spcAft>
        <a:buChar char="»"/>
        <a:defRPr sz="3000">
          <a:solidFill>
            <a:schemeClr val="tx1"/>
          </a:solidFill>
          <a:latin typeface="+mn-lt"/>
        </a:defRPr>
      </a:lvl7pPr>
      <a:lvl8pPr marL="4337803" indent="-339286" algn="l" defTabSz="1357144" rtl="0" fontAlgn="base">
        <a:spcBef>
          <a:spcPct val="20000"/>
        </a:spcBef>
        <a:spcAft>
          <a:spcPct val="0"/>
        </a:spcAft>
        <a:buChar char="»"/>
        <a:defRPr sz="3000">
          <a:solidFill>
            <a:schemeClr val="tx1"/>
          </a:solidFill>
          <a:latin typeface="+mn-lt"/>
        </a:defRPr>
      </a:lvl8pPr>
      <a:lvl9pPr marL="4766374" indent="-339286" algn="l" defTabSz="1357144" rtl="0" fontAlgn="base">
        <a:spcBef>
          <a:spcPct val="20000"/>
        </a:spcBef>
        <a:spcAft>
          <a:spcPct val="0"/>
        </a:spcAft>
        <a:buChar char="»"/>
        <a:defRPr sz="3000">
          <a:solidFill>
            <a:schemeClr val="tx1"/>
          </a:solidFill>
          <a:latin typeface="+mn-lt"/>
        </a:defRPr>
      </a:lvl9pPr>
    </p:bodyStyle>
    <p:otherStyle>
      <a:defPPr>
        <a:defRPr lang="en-US"/>
      </a:defPPr>
      <a:lvl1pPr marL="0" algn="l" defTabSz="857144" rtl="0" eaLnBrk="1" latinLnBrk="0" hangingPunct="1">
        <a:defRPr sz="1687" kern="1200">
          <a:solidFill>
            <a:schemeClr val="tx1"/>
          </a:solidFill>
          <a:latin typeface="+mn-lt"/>
          <a:ea typeface="+mn-ea"/>
          <a:cs typeface="+mn-cs"/>
        </a:defRPr>
      </a:lvl1pPr>
      <a:lvl2pPr marL="428572" algn="l" defTabSz="857144" rtl="0" eaLnBrk="1" latinLnBrk="0" hangingPunct="1">
        <a:defRPr sz="1687" kern="1200">
          <a:solidFill>
            <a:schemeClr val="tx1"/>
          </a:solidFill>
          <a:latin typeface="+mn-lt"/>
          <a:ea typeface="+mn-ea"/>
          <a:cs typeface="+mn-cs"/>
        </a:defRPr>
      </a:lvl2pPr>
      <a:lvl3pPr marL="857144" algn="l" defTabSz="857144" rtl="0" eaLnBrk="1" latinLnBrk="0" hangingPunct="1">
        <a:defRPr sz="1687" kern="1200">
          <a:solidFill>
            <a:schemeClr val="tx1"/>
          </a:solidFill>
          <a:latin typeface="+mn-lt"/>
          <a:ea typeface="+mn-ea"/>
          <a:cs typeface="+mn-cs"/>
        </a:defRPr>
      </a:lvl3pPr>
      <a:lvl4pPr marL="1285715" algn="l" defTabSz="857144" rtl="0" eaLnBrk="1" latinLnBrk="0" hangingPunct="1">
        <a:defRPr sz="1687" kern="1200">
          <a:solidFill>
            <a:schemeClr val="tx1"/>
          </a:solidFill>
          <a:latin typeface="+mn-lt"/>
          <a:ea typeface="+mn-ea"/>
          <a:cs typeface="+mn-cs"/>
        </a:defRPr>
      </a:lvl4pPr>
      <a:lvl5pPr marL="1714287" algn="l" defTabSz="857144" rtl="0" eaLnBrk="1" latinLnBrk="0" hangingPunct="1">
        <a:defRPr sz="1687" kern="1200">
          <a:solidFill>
            <a:schemeClr val="tx1"/>
          </a:solidFill>
          <a:latin typeface="+mn-lt"/>
          <a:ea typeface="+mn-ea"/>
          <a:cs typeface="+mn-cs"/>
        </a:defRPr>
      </a:lvl5pPr>
      <a:lvl6pPr marL="2142859" algn="l" defTabSz="857144" rtl="0" eaLnBrk="1" latinLnBrk="0" hangingPunct="1">
        <a:defRPr sz="1687" kern="1200">
          <a:solidFill>
            <a:schemeClr val="tx1"/>
          </a:solidFill>
          <a:latin typeface="+mn-lt"/>
          <a:ea typeface="+mn-ea"/>
          <a:cs typeface="+mn-cs"/>
        </a:defRPr>
      </a:lvl6pPr>
      <a:lvl7pPr marL="2571432" algn="l" defTabSz="857144" rtl="0" eaLnBrk="1" latinLnBrk="0" hangingPunct="1">
        <a:defRPr sz="1687" kern="1200">
          <a:solidFill>
            <a:schemeClr val="tx1"/>
          </a:solidFill>
          <a:latin typeface="+mn-lt"/>
          <a:ea typeface="+mn-ea"/>
          <a:cs typeface="+mn-cs"/>
        </a:defRPr>
      </a:lvl7pPr>
      <a:lvl8pPr marL="3000002" algn="l" defTabSz="857144" rtl="0" eaLnBrk="1" latinLnBrk="0" hangingPunct="1">
        <a:defRPr sz="1687" kern="1200">
          <a:solidFill>
            <a:schemeClr val="tx1"/>
          </a:solidFill>
          <a:latin typeface="+mn-lt"/>
          <a:ea typeface="+mn-ea"/>
          <a:cs typeface="+mn-cs"/>
        </a:defRPr>
      </a:lvl8pPr>
      <a:lvl9pPr marL="3428574" algn="l" defTabSz="857144" rtl="0" eaLnBrk="1" latinLnBrk="0" hangingPunct="1">
        <a:defRPr sz="168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2884921" y="306411"/>
            <a:ext cx="13500819" cy="369070"/>
          </a:xfrm>
        </p:spPr>
        <p:txBody>
          <a:bodyPr/>
          <a:lstStyle/>
          <a:p>
            <a:r>
              <a:rPr lang="vi-VN" sz="3000" b="1" dirty="0"/>
              <a:t>TRONG AN BÌNH</a:t>
            </a:r>
          </a:p>
        </p:txBody>
      </p:sp>
      <p:sp>
        <p:nvSpPr>
          <p:cNvPr id="19459" name="TextBox 2"/>
          <p:cNvSpPr txBox="1">
            <a:spLocks noChangeArrowheads="1"/>
          </p:cNvSpPr>
          <p:nvPr/>
        </p:nvSpPr>
        <p:spPr bwMode="auto">
          <a:xfrm>
            <a:off x="599281" y="789721"/>
            <a:ext cx="18000663" cy="10248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gn="just" eaLnBrk="1" hangingPunct="1"/>
            <a:r>
              <a:rPr lang="vi-VN" sz="10600" b="1" dirty="0"/>
              <a:t>ĐK: Ra về trong hy vọng và mừng vui. Ra về trong an bình của Thiên Chúa. Xin tri ân Ngài, xin tri ân Ngài đến muôn đời tình thương Chúa hư đất trời.</a:t>
            </a:r>
            <a:endParaRPr lang="en-US" altLang="en-US" sz="10600" b="1" dirty="0"/>
          </a:p>
        </p:txBody>
      </p:sp>
    </p:spTree>
    <p:extLst>
      <p:ext uri="{BB962C8B-B14F-4D97-AF65-F5344CB8AC3E}">
        <p14:creationId xmlns:p14="http://schemas.microsoft.com/office/powerpoint/2010/main" val="5375521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TextBox 2"/>
          <p:cNvSpPr txBox="1">
            <a:spLocks noChangeArrowheads="1"/>
          </p:cNvSpPr>
          <p:nvPr/>
        </p:nvSpPr>
        <p:spPr bwMode="auto">
          <a:xfrm>
            <a:off x="599281" y="1127026"/>
            <a:ext cx="18000663" cy="84638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gn="just" eaLnBrk="1" hangingPunct="1"/>
            <a:r>
              <a:rPr lang="vi-VN" sz="13600" b="1" dirty="0"/>
              <a:t>1. Vì lời Chúa là đèn soi cho chúng con, cảm tạ Chúa đã dẫn đường chúng con về.</a:t>
            </a:r>
            <a:endParaRPr lang="en-US" altLang="en-US" sz="13600" b="1" dirty="0"/>
          </a:p>
        </p:txBody>
      </p:sp>
      <p:sp>
        <p:nvSpPr>
          <p:cNvPr id="4" name="Title 1"/>
          <p:cNvSpPr txBox="1">
            <a:spLocks/>
          </p:cNvSpPr>
          <p:nvPr/>
        </p:nvSpPr>
        <p:spPr bwMode="auto">
          <a:xfrm>
            <a:off x="2970213" y="154011"/>
            <a:ext cx="13500819" cy="3690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ctr" anchorCtr="0" compatLnSpc="1">
            <a:prstTxWarp prst="textNoShape">
              <a:avLst/>
            </a:prstTxWarp>
          </a:bodyPr>
          <a:lstStyle>
            <a:lvl1pPr algn="ctr" defTabSz="1355680" rtl="0" eaLnBrk="0" fontAlgn="base" hangingPunct="0">
              <a:spcBef>
                <a:spcPct val="0"/>
              </a:spcBef>
              <a:spcAft>
                <a:spcPct val="0"/>
              </a:spcAft>
              <a:defRPr sz="6562">
                <a:solidFill>
                  <a:schemeClr val="tx2"/>
                </a:solidFill>
                <a:latin typeface="+mj-lt"/>
                <a:ea typeface="+mj-ea"/>
                <a:cs typeface="+mj-cs"/>
              </a:defRPr>
            </a:lvl1pPr>
            <a:lvl2pPr algn="ctr" defTabSz="1355680" rtl="0" eaLnBrk="0" fontAlgn="base" hangingPunct="0">
              <a:spcBef>
                <a:spcPct val="0"/>
              </a:spcBef>
              <a:spcAft>
                <a:spcPct val="0"/>
              </a:spcAft>
              <a:defRPr sz="6562">
                <a:solidFill>
                  <a:schemeClr val="tx2"/>
                </a:solidFill>
                <a:latin typeface="Arial" charset="0"/>
              </a:defRPr>
            </a:lvl2pPr>
            <a:lvl3pPr algn="ctr" defTabSz="1355680" rtl="0" eaLnBrk="0" fontAlgn="base" hangingPunct="0">
              <a:spcBef>
                <a:spcPct val="0"/>
              </a:spcBef>
              <a:spcAft>
                <a:spcPct val="0"/>
              </a:spcAft>
              <a:defRPr sz="6562">
                <a:solidFill>
                  <a:schemeClr val="tx2"/>
                </a:solidFill>
                <a:latin typeface="Arial" charset="0"/>
              </a:defRPr>
            </a:lvl3pPr>
            <a:lvl4pPr algn="ctr" defTabSz="1355680" rtl="0" eaLnBrk="0" fontAlgn="base" hangingPunct="0">
              <a:spcBef>
                <a:spcPct val="0"/>
              </a:spcBef>
              <a:spcAft>
                <a:spcPct val="0"/>
              </a:spcAft>
              <a:defRPr sz="6562">
                <a:solidFill>
                  <a:schemeClr val="tx2"/>
                </a:solidFill>
                <a:latin typeface="Arial" charset="0"/>
              </a:defRPr>
            </a:lvl4pPr>
            <a:lvl5pPr algn="ctr" defTabSz="1355680" rtl="0" eaLnBrk="0" fontAlgn="base" hangingPunct="0">
              <a:spcBef>
                <a:spcPct val="0"/>
              </a:spcBef>
              <a:spcAft>
                <a:spcPct val="0"/>
              </a:spcAft>
              <a:defRPr sz="6562">
                <a:solidFill>
                  <a:schemeClr val="tx2"/>
                </a:solidFill>
                <a:latin typeface="Arial" charset="0"/>
              </a:defRPr>
            </a:lvl5pPr>
            <a:lvl6pPr marL="428572" algn="ctr" defTabSz="1357144" rtl="0" fontAlgn="base">
              <a:spcBef>
                <a:spcPct val="0"/>
              </a:spcBef>
              <a:spcAft>
                <a:spcPct val="0"/>
              </a:spcAft>
              <a:defRPr sz="6562">
                <a:solidFill>
                  <a:schemeClr val="tx2"/>
                </a:solidFill>
                <a:latin typeface="Arial" charset="0"/>
              </a:defRPr>
            </a:lvl6pPr>
            <a:lvl7pPr marL="857144" algn="ctr" defTabSz="1357144" rtl="0" fontAlgn="base">
              <a:spcBef>
                <a:spcPct val="0"/>
              </a:spcBef>
              <a:spcAft>
                <a:spcPct val="0"/>
              </a:spcAft>
              <a:defRPr sz="6562">
                <a:solidFill>
                  <a:schemeClr val="tx2"/>
                </a:solidFill>
                <a:latin typeface="Arial" charset="0"/>
              </a:defRPr>
            </a:lvl7pPr>
            <a:lvl8pPr marL="1285715" algn="ctr" defTabSz="1357144" rtl="0" fontAlgn="base">
              <a:spcBef>
                <a:spcPct val="0"/>
              </a:spcBef>
              <a:spcAft>
                <a:spcPct val="0"/>
              </a:spcAft>
              <a:defRPr sz="6562">
                <a:solidFill>
                  <a:schemeClr val="tx2"/>
                </a:solidFill>
                <a:latin typeface="Arial" charset="0"/>
              </a:defRPr>
            </a:lvl8pPr>
            <a:lvl9pPr marL="1714287" algn="ctr" defTabSz="1357144" rtl="0" fontAlgn="base">
              <a:spcBef>
                <a:spcPct val="0"/>
              </a:spcBef>
              <a:spcAft>
                <a:spcPct val="0"/>
              </a:spcAft>
              <a:defRPr sz="6562">
                <a:solidFill>
                  <a:schemeClr val="tx2"/>
                </a:solidFill>
                <a:latin typeface="Arial" charset="0"/>
              </a:defRPr>
            </a:lvl9pPr>
          </a:lstStyle>
          <a:p>
            <a:r>
              <a:rPr lang="vi-VN" sz="3000" b="1" kern="0" dirty="0"/>
              <a:t>TRONG AN BÌNH</a:t>
            </a:r>
          </a:p>
        </p:txBody>
      </p:sp>
    </p:spTree>
    <p:extLst>
      <p:ext uri="{BB962C8B-B14F-4D97-AF65-F5344CB8AC3E}">
        <p14:creationId xmlns:p14="http://schemas.microsoft.com/office/powerpoint/2010/main" val="7324466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2884921" y="306411"/>
            <a:ext cx="13500819" cy="369070"/>
          </a:xfrm>
        </p:spPr>
        <p:txBody>
          <a:bodyPr/>
          <a:lstStyle/>
          <a:p>
            <a:r>
              <a:rPr lang="vi-VN" sz="3000" b="1" dirty="0"/>
              <a:t>TRONG AN BÌNH</a:t>
            </a:r>
          </a:p>
        </p:txBody>
      </p:sp>
      <p:sp>
        <p:nvSpPr>
          <p:cNvPr id="19459" name="TextBox 2"/>
          <p:cNvSpPr txBox="1">
            <a:spLocks noChangeArrowheads="1"/>
          </p:cNvSpPr>
          <p:nvPr/>
        </p:nvSpPr>
        <p:spPr bwMode="auto">
          <a:xfrm>
            <a:off x="599281" y="789721"/>
            <a:ext cx="18000663" cy="10248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gn="just" eaLnBrk="1" hangingPunct="1"/>
            <a:r>
              <a:rPr lang="vi-VN" sz="10600" b="1" dirty="0"/>
              <a:t>ĐK: Ra về trong hy vọng và mừng vui. Ra về trong an bình của Thiên Chúa. Xin tri ân Ngài, xin tri ân Ngài đến muôn đời tình thương Chúa hư đất trời.</a:t>
            </a:r>
            <a:endParaRPr lang="en-US" altLang="en-US" sz="10600" b="1" dirty="0"/>
          </a:p>
        </p:txBody>
      </p:sp>
    </p:spTree>
    <p:extLst>
      <p:ext uri="{BB962C8B-B14F-4D97-AF65-F5344CB8AC3E}">
        <p14:creationId xmlns:p14="http://schemas.microsoft.com/office/powerpoint/2010/main" val="17773936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TextBox 2"/>
          <p:cNvSpPr txBox="1">
            <a:spLocks noChangeArrowheads="1"/>
          </p:cNvSpPr>
          <p:nvPr/>
        </p:nvSpPr>
        <p:spPr bwMode="auto">
          <a:xfrm>
            <a:off x="599281" y="675482"/>
            <a:ext cx="18000663" cy="100950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gn="just" eaLnBrk="1" hangingPunct="1"/>
            <a:r>
              <a:rPr lang="vi-VN" sz="13000" b="1" dirty="0"/>
              <a:t>2. Vì từ đây Mình Máu Chúa nuôi dưỡng con, đường trần gian những ưu phiền sẽ không còn.</a:t>
            </a:r>
            <a:endParaRPr lang="en-US" altLang="en-US" sz="13000" b="1" dirty="0"/>
          </a:p>
        </p:txBody>
      </p:sp>
      <p:sp>
        <p:nvSpPr>
          <p:cNvPr id="5" name="Title 1"/>
          <p:cNvSpPr txBox="1">
            <a:spLocks/>
          </p:cNvSpPr>
          <p:nvPr/>
        </p:nvSpPr>
        <p:spPr bwMode="auto">
          <a:xfrm>
            <a:off x="3037321" y="65881"/>
            <a:ext cx="13500819" cy="3690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ctr" anchorCtr="0" compatLnSpc="1">
            <a:prstTxWarp prst="textNoShape">
              <a:avLst/>
            </a:prstTxWarp>
          </a:bodyPr>
          <a:lstStyle>
            <a:lvl1pPr algn="ctr" defTabSz="1355680" rtl="0" eaLnBrk="0" fontAlgn="base" hangingPunct="0">
              <a:spcBef>
                <a:spcPct val="0"/>
              </a:spcBef>
              <a:spcAft>
                <a:spcPct val="0"/>
              </a:spcAft>
              <a:defRPr sz="6562">
                <a:solidFill>
                  <a:schemeClr val="tx2"/>
                </a:solidFill>
                <a:latin typeface="+mj-lt"/>
                <a:ea typeface="+mj-ea"/>
                <a:cs typeface="+mj-cs"/>
              </a:defRPr>
            </a:lvl1pPr>
            <a:lvl2pPr algn="ctr" defTabSz="1355680" rtl="0" eaLnBrk="0" fontAlgn="base" hangingPunct="0">
              <a:spcBef>
                <a:spcPct val="0"/>
              </a:spcBef>
              <a:spcAft>
                <a:spcPct val="0"/>
              </a:spcAft>
              <a:defRPr sz="6562">
                <a:solidFill>
                  <a:schemeClr val="tx2"/>
                </a:solidFill>
                <a:latin typeface="Arial" charset="0"/>
              </a:defRPr>
            </a:lvl2pPr>
            <a:lvl3pPr algn="ctr" defTabSz="1355680" rtl="0" eaLnBrk="0" fontAlgn="base" hangingPunct="0">
              <a:spcBef>
                <a:spcPct val="0"/>
              </a:spcBef>
              <a:spcAft>
                <a:spcPct val="0"/>
              </a:spcAft>
              <a:defRPr sz="6562">
                <a:solidFill>
                  <a:schemeClr val="tx2"/>
                </a:solidFill>
                <a:latin typeface="Arial" charset="0"/>
              </a:defRPr>
            </a:lvl3pPr>
            <a:lvl4pPr algn="ctr" defTabSz="1355680" rtl="0" eaLnBrk="0" fontAlgn="base" hangingPunct="0">
              <a:spcBef>
                <a:spcPct val="0"/>
              </a:spcBef>
              <a:spcAft>
                <a:spcPct val="0"/>
              </a:spcAft>
              <a:defRPr sz="6562">
                <a:solidFill>
                  <a:schemeClr val="tx2"/>
                </a:solidFill>
                <a:latin typeface="Arial" charset="0"/>
              </a:defRPr>
            </a:lvl4pPr>
            <a:lvl5pPr algn="ctr" defTabSz="1355680" rtl="0" eaLnBrk="0" fontAlgn="base" hangingPunct="0">
              <a:spcBef>
                <a:spcPct val="0"/>
              </a:spcBef>
              <a:spcAft>
                <a:spcPct val="0"/>
              </a:spcAft>
              <a:defRPr sz="6562">
                <a:solidFill>
                  <a:schemeClr val="tx2"/>
                </a:solidFill>
                <a:latin typeface="Arial" charset="0"/>
              </a:defRPr>
            </a:lvl5pPr>
            <a:lvl6pPr marL="428572" algn="ctr" defTabSz="1357144" rtl="0" fontAlgn="base">
              <a:spcBef>
                <a:spcPct val="0"/>
              </a:spcBef>
              <a:spcAft>
                <a:spcPct val="0"/>
              </a:spcAft>
              <a:defRPr sz="6562">
                <a:solidFill>
                  <a:schemeClr val="tx2"/>
                </a:solidFill>
                <a:latin typeface="Arial" charset="0"/>
              </a:defRPr>
            </a:lvl6pPr>
            <a:lvl7pPr marL="857144" algn="ctr" defTabSz="1357144" rtl="0" fontAlgn="base">
              <a:spcBef>
                <a:spcPct val="0"/>
              </a:spcBef>
              <a:spcAft>
                <a:spcPct val="0"/>
              </a:spcAft>
              <a:defRPr sz="6562">
                <a:solidFill>
                  <a:schemeClr val="tx2"/>
                </a:solidFill>
                <a:latin typeface="Arial" charset="0"/>
              </a:defRPr>
            </a:lvl7pPr>
            <a:lvl8pPr marL="1285715" algn="ctr" defTabSz="1357144" rtl="0" fontAlgn="base">
              <a:spcBef>
                <a:spcPct val="0"/>
              </a:spcBef>
              <a:spcAft>
                <a:spcPct val="0"/>
              </a:spcAft>
              <a:defRPr sz="6562">
                <a:solidFill>
                  <a:schemeClr val="tx2"/>
                </a:solidFill>
                <a:latin typeface="Arial" charset="0"/>
              </a:defRPr>
            </a:lvl8pPr>
            <a:lvl9pPr marL="1714287" algn="ctr" defTabSz="1357144" rtl="0" fontAlgn="base">
              <a:spcBef>
                <a:spcPct val="0"/>
              </a:spcBef>
              <a:spcAft>
                <a:spcPct val="0"/>
              </a:spcAft>
              <a:defRPr sz="6562">
                <a:solidFill>
                  <a:schemeClr val="tx2"/>
                </a:solidFill>
                <a:latin typeface="Arial" charset="0"/>
              </a:defRPr>
            </a:lvl9pPr>
          </a:lstStyle>
          <a:p>
            <a:r>
              <a:rPr lang="vi-VN" sz="3000" b="1" kern="0"/>
              <a:t>TRONG AN BÌNH</a:t>
            </a:r>
            <a:endParaRPr lang="vi-VN" sz="3000" b="1" kern="0" dirty="0"/>
          </a:p>
        </p:txBody>
      </p:sp>
    </p:spTree>
    <p:extLst>
      <p:ext uri="{BB962C8B-B14F-4D97-AF65-F5344CB8AC3E}">
        <p14:creationId xmlns:p14="http://schemas.microsoft.com/office/powerpoint/2010/main" val="9665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2884921" y="306411"/>
            <a:ext cx="13500819" cy="369070"/>
          </a:xfrm>
        </p:spPr>
        <p:txBody>
          <a:bodyPr/>
          <a:lstStyle/>
          <a:p>
            <a:r>
              <a:rPr lang="vi-VN" sz="3000" b="1" dirty="0"/>
              <a:t>TRONG AN BÌNH</a:t>
            </a:r>
          </a:p>
        </p:txBody>
      </p:sp>
      <p:sp>
        <p:nvSpPr>
          <p:cNvPr id="19459" name="TextBox 2"/>
          <p:cNvSpPr txBox="1">
            <a:spLocks noChangeArrowheads="1"/>
          </p:cNvSpPr>
          <p:nvPr/>
        </p:nvSpPr>
        <p:spPr bwMode="auto">
          <a:xfrm>
            <a:off x="599281" y="789721"/>
            <a:ext cx="18000663" cy="10248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gn="just" eaLnBrk="1" hangingPunct="1"/>
            <a:r>
              <a:rPr lang="vi-VN" sz="10600" b="1" dirty="0"/>
              <a:t>ĐK: Ra về trong hy vọng và mừng vui. Ra về trong an bình của Thiên Chúa. Xin tri ân Ngài, xin tri ân Ngài đến muôn đời tình thương Chúa hư đất trời.</a:t>
            </a:r>
            <a:endParaRPr lang="en-US" altLang="en-US" sz="10600" b="1" dirty="0"/>
          </a:p>
        </p:txBody>
      </p:sp>
    </p:spTree>
    <p:extLst>
      <p:ext uri="{BB962C8B-B14F-4D97-AF65-F5344CB8AC3E}">
        <p14:creationId xmlns:p14="http://schemas.microsoft.com/office/powerpoint/2010/main" val="13154845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TextBox 2"/>
          <p:cNvSpPr txBox="1">
            <a:spLocks noChangeArrowheads="1"/>
          </p:cNvSpPr>
          <p:nvPr/>
        </p:nvSpPr>
        <p:spPr bwMode="auto">
          <a:xfrm>
            <a:off x="599281" y="523081"/>
            <a:ext cx="18000663" cy="10710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gn="just" eaLnBrk="1" hangingPunct="1"/>
            <a:r>
              <a:rPr lang="vi-VN" sz="13800" b="1" dirty="0"/>
              <a:t>3. Ngài sai con về mọi nơi gieo Phúc Âm. Trọn tình yêu xin trung thành sống chứng nhân.</a:t>
            </a:r>
            <a:endParaRPr lang="en-US" altLang="en-US" sz="123400" b="1" dirty="0"/>
          </a:p>
        </p:txBody>
      </p:sp>
      <p:sp>
        <p:nvSpPr>
          <p:cNvPr id="5" name="Title 1"/>
          <p:cNvSpPr txBox="1">
            <a:spLocks/>
          </p:cNvSpPr>
          <p:nvPr/>
        </p:nvSpPr>
        <p:spPr bwMode="auto">
          <a:xfrm>
            <a:off x="3037321" y="65881"/>
            <a:ext cx="13500819" cy="3690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ctr" anchorCtr="0" compatLnSpc="1">
            <a:prstTxWarp prst="textNoShape">
              <a:avLst/>
            </a:prstTxWarp>
          </a:bodyPr>
          <a:lstStyle>
            <a:lvl1pPr algn="ctr" defTabSz="1355680" rtl="0" eaLnBrk="0" fontAlgn="base" hangingPunct="0">
              <a:spcBef>
                <a:spcPct val="0"/>
              </a:spcBef>
              <a:spcAft>
                <a:spcPct val="0"/>
              </a:spcAft>
              <a:defRPr sz="6562">
                <a:solidFill>
                  <a:schemeClr val="tx2"/>
                </a:solidFill>
                <a:latin typeface="+mj-lt"/>
                <a:ea typeface="+mj-ea"/>
                <a:cs typeface="+mj-cs"/>
              </a:defRPr>
            </a:lvl1pPr>
            <a:lvl2pPr algn="ctr" defTabSz="1355680" rtl="0" eaLnBrk="0" fontAlgn="base" hangingPunct="0">
              <a:spcBef>
                <a:spcPct val="0"/>
              </a:spcBef>
              <a:spcAft>
                <a:spcPct val="0"/>
              </a:spcAft>
              <a:defRPr sz="6562">
                <a:solidFill>
                  <a:schemeClr val="tx2"/>
                </a:solidFill>
                <a:latin typeface="Arial" charset="0"/>
              </a:defRPr>
            </a:lvl2pPr>
            <a:lvl3pPr algn="ctr" defTabSz="1355680" rtl="0" eaLnBrk="0" fontAlgn="base" hangingPunct="0">
              <a:spcBef>
                <a:spcPct val="0"/>
              </a:spcBef>
              <a:spcAft>
                <a:spcPct val="0"/>
              </a:spcAft>
              <a:defRPr sz="6562">
                <a:solidFill>
                  <a:schemeClr val="tx2"/>
                </a:solidFill>
                <a:latin typeface="Arial" charset="0"/>
              </a:defRPr>
            </a:lvl3pPr>
            <a:lvl4pPr algn="ctr" defTabSz="1355680" rtl="0" eaLnBrk="0" fontAlgn="base" hangingPunct="0">
              <a:spcBef>
                <a:spcPct val="0"/>
              </a:spcBef>
              <a:spcAft>
                <a:spcPct val="0"/>
              </a:spcAft>
              <a:defRPr sz="6562">
                <a:solidFill>
                  <a:schemeClr val="tx2"/>
                </a:solidFill>
                <a:latin typeface="Arial" charset="0"/>
              </a:defRPr>
            </a:lvl4pPr>
            <a:lvl5pPr algn="ctr" defTabSz="1355680" rtl="0" eaLnBrk="0" fontAlgn="base" hangingPunct="0">
              <a:spcBef>
                <a:spcPct val="0"/>
              </a:spcBef>
              <a:spcAft>
                <a:spcPct val="0"/>
              </a:spcAft>
              <a:defRPr sz="6562">
                <a:solidFill>
                  <a:schemeClr val="tx2"/>
                </a:solidFill>
                <a:latin typeface="Arial" charset="0"/>
              </a:defRPr>
            </a:lvl5pPr>
            <a:lvl6pPr marL="428572" algn="ctr" defTabSz="1357144" rtl="0" fontAlgn="base">
              <a:spcBef>
                <a:spcPct val="0"/>
              </a:spcBef>
              <a:spcAft>
                <a:spcPct val="0"/>
              </a:spcAft>
              <a:defRPr sz="6562">
                <a:solidFill>
                  <a:schemeClr val="tx2"/>
                </a:solidFill>
                <a:latin typeface="Arial" charset="0"/>
              </a:defRPr>
            </a:lvl6pPr>
            <a:lvl7pPr marL="857144" algn="ctr" defTabSz="1357144" rtl="0" fontAlgn="base">
              <a:spcBef>
                <a:spcPct val="0"/>
              </a:spcBef>
              <a:spcAft>
                <a:spcPct val="0"/>
              </a:spcAft>
              <a:defRPr sz="6562">
                <a:solidFill>
                  <a:schemeClr val="tx2"/>
                </a:solidFill>
                <a:latin typeface="Arial" charset="0"/>
              </a:defRPr>
            </a:lvl7pPr>
            <a:lvl8pPr marL="1285715" algn="ctr" defTabSz="1357144" rtl="0" fontAlgn="base">
              <a:spcBef>
                <a:spcPct val="0"/>
              </a:spcBef>
              <a:spcAft>
                <a:spcPct val="0"/>
              </a:spcAft>
              <a:defRPr sz="6562">
                <a:solidFill>
                  <a:schemeClr val="tx2"/>
                </a:solidFill>
                <a:latin typeface="Arial" charset="0"/>
              </a:defRPr>
            </a:lvl8pPr>
            <a:lvl9pPr marL="1714287" algn="ctr" defTabSz="1357144" rtl="0" fontAlgn="base">
              <a:spcBef>
                <a:spcPct val="0"/>
              </a:spcBef>
              <a:spcAft>
                <a:spcPct val="0"/>
              </a:spcAft>
              <a:defRPr sz="6562">
                <a:solidFill>
                  <a:schemeClr val="tx2"/>
                </a:solidFill>
                <a:latin typeface="Arial" charset="0"/>
              </a:defRPr>
            </a:lvl9pPr>
          </a:lstStyle>
          <a:p>
            <a:r>
              <a:rPr lang="vi-VN" sz="3000" b="1" kern="0"/>
              <a:t>TRONG AN BÌNH</a:t>
            </a:r>
            <a:endParaRPr lang="vi-VN" sz="3000" b="1" kern="0" dirty="0"/>
          </a:p>
        </p:txBody>
      </p:sp>
    </p:spTree>
    <p:extLst>
      <p:ext uri="{BB962C8B-B14F-4D97-AF65-F5344CB8AC3E}">
        <p14:creationId xmlns:p14="http://schemas.microsoft.com/office/powerpoint/2010/main" val="13546575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2884921" y="306411"/>
            <a:ext cx="13500819" cy="369070"/>
          </a:xfrm>
        </p:spPr>
        <p:txBody>
          <a:bodyPr/>
          <a:lstStyle/>
          <a:p>
            <a:r>
              <a:rPr lang="vi-VN" sz="3000" b="1" dirty="0"/>
              <a:t>TRONG AN BÌNH</a:t>
            </a:r>
          </a:p>
        </p:txBody>
      </p:sp>
      <p:sp>
        <p:nvSpPr>
          <p:cNvPr id="19459" name="TextBox 2"/>
          <p:cNvSpPr txBox="1">
            <a:spLocks noChangeArrowheads="1"/>
          </p:cNvSpPr>
          <p:nvPr/>
        </p:nvSpPr>
        <p:spPr bwMode="auto">
          <a:xfrm>
            <a:off x="599281" y="789721"/>
            <a:ext cx="18000663" cy="10248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gn="just" eaLnBrk="1" hangingPunct="1"/>
            <a:r>
              <a:rPr lang="vi-VN" sz="10600" b="1" dirty="0"/>
              <a:t>ĐK: Ra về trong hy vọng và mừng vui. Ra về trong an bình của Thiên Chúa. Xin tri ân Ngài, xin tri ân Ngài đến muôn đời tình thương Chúa hư đất trời.</a:t>
            </a:r>
            <a:endParaRPr lang="en-US" altLang="en-US" sz="10600" b="1" dirty="0"/>
          </a:p>
        </p:txBody>
      </p:sp>
    </p:spTree>
    <p:extLst>
      <p:ext uri="{BB962C8B-B14F-4D97-AF65-F5344CB8AC3E}">
        <p14:creationId xmlns:p14="http://schemas.microsoft.com/office/powerpoint/2010/main" val="246852228"/>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14478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14478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1348</TotalTime>
  <Words>243</Words>
  <Application>Microsoft Office PowerPoint</Application>
  <PresentationFormat>Custom</PresentationFormat>
  <Paragraphs>14</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Calibri</vt:lpstr>
      <vt:lpstr>Default Design</vt:lpstr>
      <vt:lpstr>TRONG AN BÌNH</vt:lpstr>
      <vt:lpstr>PowerPoint Presentation</vt:lpstr>
      <vt:lpstr>TRONG AN BÌNH</vt:lpstr>
      <vt:lpstr>PowerPoint Presentation</vt:lpstr>
      <vt:lpstr>TRONG AN BÌNH</vt:lpstr>
      <vt:lpstr>PowerPoint Presentation</vt:lpstr>
      <vt:lpstr>TRONG AN BÌNH</vt:lpstr>
    </vt:vector>
  </TitlesOfParts>
  <Company>164A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Icare</dc:creator>
  <cp:lastModifiedBy>ANDORA</cp:lastModifiedBy>
  <cp:revision>163</cp:revision>
  <dcterms:created xsi:type="dcterms:W3CDTF">2011-08-20T01:52:59Z</dcterms:created>
  <dcterms:modified xsi:type="dcterms:W3CDTF">2024-04-10T04:03:36Z</dcterms:modified>
</cp:coreProperties>
</file>