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37" d="100"/>
          <a:sy n="37" d="100"/>
        </p:scale>
        <p:origin x="212" y="2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10/04/2024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8012" y="35815"/>
            <a:ext cx="18059400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8800" b="1" dirty="0"/>
              <a:t>1.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tim</a:t>
            </a:r>
            <a:r>
              <a:rPr lang="en-US" sz="8800" b="1" dirty="0"/>
              <a:t> </a:t>
            </a:r>
            <a:r>
              <a:rPr lang="en-US" sz="8800" b="1" dirty="0" err="1"/>
              <a:t>Chúa</a:t>
            </a:r>
            <a:r>
              <a:rPr lang="en-US" sz="8800" b="1" dirty="0"/>
              <a:t> </a:t>
            </a:r>
            <a:r>
              <a:rPr lang="en-US" sz="8800" b="1" dirty="0" err="1"/>
              <a:t>yêu</a:t>
            </a:r>
            <a:r>
              <a:rPr lang="en-US" sz="8800" b="1" dirty="0"/>
              <a:t> </a:t>
            </a:r>
            <a:r>
              <a:rPr lang="en-US" sz="8800" b="1" dirty="0" err="1"/>
              <a:t>muôn</a:t>
            </a:r>
            <a:r>
              <a:rPr lang="en-US" sz="8800" b="1" dirty="0"/>
              <a:t> </a:t>
            </a:r>
            <a:r>
              <a:rPr lang="en-US" sz="8800" b="1" dirty="0" err="1"/>
              <a:t>đời</a:t>
            </a:r>
            <a:r>
              <a:rPr lang="en-US" sz="8800" b="1" dirty="0"/>
              <a:t> con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được</a:t>
            </a:r>
            <a:r>
              <a:rPr lang="en-US" sz="8800" b="1" dirty="0"/>
              <a:t> </a:t>
            </a:r>
            <a:r>
              <a:rPr lang="en-US" sz="8800" b="1" dirty="0" err="1"/>
              <a:t>một</a:t>
            </a:r>
            <a:r>
              <a:rPr lang="en-US" sz="8800" b="1" dirty="0"/>
              <a:t> </a:t>
            </a:r>
            <a:r>
              <a:rPr lang="en-US" sz="8800" b="1" dirty="0" err="1"/>
              <a:t>chỗ</a:t>
            </a:r>
            <a:r>
              <a:rPr lang="en-US" sz="8800" b="1" dirty="0"/>
              <a:t> </a:t>
            </a:r>
            <a:r>
              <a:rPr lang="en-US" sz="8800" b="1" dirty="0" err="1"/>
              <a:t>nghỉ</a:t>
            </a:r>
            <a:r>
              <a:rPr lang="en-US" sz="8800" b="1" dirty="0"/>
              <a:t> </a:t>
            </a:r>
            <a:r>
              <a:rPr lang="en-US" sz="8800" b="1" dirty="0" err="1"/>
              <a:t>ngơi</a:t>
            </a:r>
            <a:r>
              <a:rPr lang="en-US" sz="8800" b="1" dirty="0"/>
              <a:t>,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như</a:t>
            </a:r>
            <a:r>
              <a:rPr lang="en-US" sz="8800" b="1" dirty="0"/>
              <a:t> </a:t>
            </a:r>
            <a:r>
              <a:rPr lang="en-US" sz="8800" b="1" dirty="0" err="1"/>
              <a:t>nước</a:t>
            </a:r>
            <a:r>
              <a:rPr lang="en-US" sz="8800" b="1" dirty="0"/>
              <a:t> </a:t>
            </a:r>
            <a:r>
              <a:rPr lang="en-US" sz="8800" b="1" dirty="0" err="1"/>
              <a:t>mưa</a:t>
            </a:r>
            <a:r>
              <a:rPr lang="en-US" sz="8800" b="1" dirty="0"/>
              <a:t> tan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biển</a:t>
            </a:r>
            <a:r>
              <a:rPr lang="en-US" sz="8800" b="1" dirty="0"/>
              <a:t> </a:t>
            </a:r>
            <a:r>
              <a:rPr lang="en-US" sz="8800" b="1" dirty="0" err="1"/>
              <a:t>khơi</a:t>
            </a:r>
            <a:r>
              <a:rPr lang="en-US" sz="8800" b="1" dirty="0"/>
              <a:t>.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.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tim</a:t>
            </a:r>
            <a:r>
              <a:rPr lang="en-US" sz="8800" b="1" dirty="0"/>
              <a:t> con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tim</a:t>
            </a:r>
            <a:r>
              <a:rPr lang="en-US" sz="8800" b="1" dirty="0"/>
              <a:t> </a:t>
            </a:r>
            <a:r>
              <a:rPr lang="en-US" sz="8800" b="1" dirty="0" err="1"/>
              <a:t>Người</a:t>
            </a:r>
            <a:r>
              <a:rPr lang="en-US" sz="8800" b="1" dirty="0"/>
              <a:t>.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tình</a:t>
            </a:r>
            <a:r>
              <a:rPr lang="en-US" sz="8800" b="1" dirty="0"/>
              <a:t> con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khối</a:t>
            </a:r>
            <a:r>
              <a:rPr lang="en-US" sz="8800" b="1" dirty="0"/>
              <a:t> </a:t>
            </a:r>
            <a:r>
              <a:rPr lang="en-US" sz="8800" b="1" dirty="0" err="1"/>
              <a:t>tình</a:t>
            </a:r>
            <a:r>
              <a:rPr lang="en-US" sz="8800" b="1" dirty="0"/>
              <a:t> </a:t>
            </a:r>
            <a:r>
              <a:rPr lang="en-US" sz="8800" b="1" dirty="0" err="1"/>
              <a:t>Người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6199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41138" y="-962"/>
            <a:ext cx="17277734" cy="676443"/>
          </a:xfrm>
        </p:spPr>
        <p:txBody>
          <a:bodyPr/>
          <a:lstStyle/>
          <a:p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TRÁI</a:t>
            </a:r>
            <a:r>
              <a:rPr lang="en-US" sz="3200" b="1" dirty="0"/>
              <a:t> TIM </a:t>
            </a:r>
            <a:r>
              <a:rPr lang="en-US" sz="3200" b="1" dirty="0" err="1"/>
              <a:t>CHÚA</a:t>
            </a:r>
            <a:endParaRPr lang="en-US" sz="32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5611" y="904081"/>
            <a:ext cx="18288001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hồng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người</a:t>
            </a:r>
            <a:r>
              <a:rPr lang="en-US" sz="10000" b="1" dirty="0"/>
              <a:t> Cha, </a:t>
            </a:r>
            <a:r>
              <a:rPr lang="en-US" sz="10000" b="1" dirty="0" err="1"/>
              <a:t>mãi</a:t>
            </a:r>
            <a:r>
              <a:rPr lang="en-US" sz="10000" b="1" dirty="0"/>
              <a:t> </a:t>
            </a:r>
            <a:r>
              <a:rPr lang="en-US" sz="10000" b="1" dirty="0" err="1"/>
              <a:t>muôn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</a:t>
            </a:r>
            <a:r>
              <a:rPr lang="en-US" sz="10000" b="1" dirty="0" err="1"/>
              <a:t>yêu</a:t>
            </a:r>
            <a:r>
              <a:rPr lang="en-US" sz="10000" b="1" dirty="0"/>
              <a:t> </a:t>
            </a:r>
            <a:r>
              <a:rPr lang="en-US" sz="10000" b="1" dirty="0" err="1"/>
              <a:t>dấu</a:t>
            </a:r>
            <a:r>
              <a:rPr lang="en-US" sz="10000" b="1" dirty="0"/>
              <a:t> </a:t>
            </a:r>
            <a:r>
              <a:rPr lang="en-US" sz="10000" b="1" dirty="0" err="1"/>
              <a:t>chúng</a:t>
            </a:r>
            <a:r>
              <a:rPr lang="en-US" sz="10000" b="1" dirty="0"/>
              <a:t> con </a:t>
            </a:r>
            <a:r>
              <a:rPr lang="en-US" sz="10000" b="1" dirty="0" err="1"/>
              <a:t>gần</a:t>
            </a:r>
            <a:r>
              <a:rPr lang="en-US" sz="10000" b="1" dirty="0"/>
              <a:t> </a:t>
            </a:r>
            <a:r>
              <a:rPr lang="en-US" sz="10000" b="1" dirty="0" err="1"/>
              <a:t>xa</a:t>
            </a:r>
            <a:r>
              <a:rPr lang="en-US" sz="10000" b="1" dirty="0"/>
              <a:t>.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con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chứa</a:t>
            </a:r>
            <a:r>
              <a:rPr lang="en-US" sz="10000" b="1" dirty="0"/>
              <a:t> </a:t>
            </a:r>
            <a:r>
              <a:rPr lang="en-US" sz="10000" b="1" dirty="0" err="1"/>
              <a:t>tran</a:t>
            </a:r>
            <a:r>
              <a:rPr lang="en-US" sz="10000" b="1" dirty="0"/>
              <a:t> </a:t>
            </a:r>
            <a:r>
              <a:rPr lang="en-US" sz="10000" b="1" dirty="0" err="1"/>
              <a:t>lời</a:t>
            </a:r>
            <a:r>
              <a:rPr lang="en-US" sz="10000" b="1" dirty="0"/>
              <a:t> ca </a:t>
            </a:r>
            <a:r>
              <a:rPr lang="en-US" sz="10000" b="1" dirty="0" err="1"/>
              <a:t>có</a:t>
            </a:r>
            <a:r>
              <a:rPr lang="en-US" sz="10000" b="1" dirty="0"/>
              <a:t> </a:t>
            </a:r>
            <a:r>
              <a:rPr lang="en-US" sz="10000" b="1" dirty="0" err="1"/>
              <a:t>ân</a:t>
            </a:r>
            <a:r>
              <a:rPr lang="en-US" sz="10000" b="1" dirty="0"/>
              <a:t> </a:t>
            </a:r>
            <a:r>
              <a:rPr lang="en-US" sz="10000" b="1" dirty="0" err="1"/>
              <a:t>tình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nở</a:t>
            </a:r>
            <a:r>
              <a:rPr lang="en-US" sz="10000" b="1" dirty="0"/>
              <a:t> </a:t>
            </a:r>
            <a:r>
              <a:rPr lang="en-US" sz="10000" b="1" dirty="0" err="1"/>
              <a:t>hoa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5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1811" y="5055"/>
            <a:ext cx="18135601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8800" b="1" dirty="0"/>
              <a:t>2.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tim</a:t>
            </a:r>
            <a:r>
              <a:rPr lang="en-US" sz="8800" b="1" dirty="0"/>
              <a:t> </a:t>
            </a:r>
            <a:r>
              <a:rPr lang="en-US" sz="8800" b="1" dirty="0" err="1"/>
              <a:t>Chúa</a:t>
            </a:r>
            <a:r>
              <a:rPr lang="en-US" sz="8800" b="1" dirty="0"/>
              <a:t> </a:t>
            </a:r>
            <a:r>
              <a:rPr lang="en-US" sz="8800" b="1" dirty="0" err="1"/>
              <a:t>như</a:t>
            </a:r>
            <a:r>
              <a:rPr lang="en-US" sz="8800" b="1" dirty="0"/>
              <a:t> </a:t>
            </a:r>
            <a:r>
              <a:rPr lang="en-US" sz="8800" b="1" dirty="0" err="1"/>
              <a:t>nôi</a:t>
            </a:r>
            <a:r>
              <a:rPr lang="en-US" sz="8800" b="1" dirty="0"/>
              <a:t> </a:t>
            </a:r>
            <a:r>
              <a:rPr lang="en-US" sz="8800" b="1" dirty="0" err="1"/>
              <a:t>hồng</a:t>
            </a:r>
            <a:r>
              <a:rPr lang="en-US" sz="8800" b="1" dirty="0"/>
              <a:t> con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được</a:t>
            </a:r>
            <a:r>
              <a:rPr lang="en-US" sz="8800" b="1" dirty="0"/>
              <a:t> </a:t>
            </a:r>
            <a:r>
              <a:rPr lang="en-US" sz="8800" b="1" dirty="0" err="1"/>
              <a:t>như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ngủ</a:t>
            </a:r>
            <a:r>
              <a:rPr lang="en-US" sz="8800" b="1" dirty="0"/>
              <a:t> </a:t>
            </a:r>
            <a:r>
              <a:rPr lang="en-US" sz="8800" b="1" dirty="0" err="1"/>
              <a:t>mơ</a:t>
            </a:r>
            <a:r>
              <a:rPr lang="en-US" sz="8800" b="1" dirty="0"/>
              <a:t>. </a:t>
            </a:r>
            <a:r>
              <a:rPr lang="en-US" sz="8800" b="1" dirty="0" err="1"/>
              <a:t>Một</a:t>
            </a:r>
            <a:r>
              <a:rPr lang="en-US" sz="8800" b="1" dirty="0"/>
              <a:t> </a:t>
            </a:r>
            <a:r>
              <a:rPr lang="en-US" sz="8800" b="1" dirty="0" err="1"/>
              <a:t>giấc</a:t>
            </a:r>
            <a:r>
              <a:rPr lang="en-US" sz="8800" b="1" dirty="0"/>
              <a:t> </a:t>
            </a:r>
            <a:r>
              <a:rPr lang="en-US" sz="8800" b="1" dirty="0" err="1"/>
              <a:t>mơ</a:t>
            </a:r>
            <a:r>
              <a:rPr lang="en-US" sz="8800" b="1" dirty="0"/>
              <a:t> </a:t>
            </a:r>
            <a:r>
              <a:rPr lang="en-US" sz="8800" b="1" dirty="0" err="1"/>
              <a:t>nghìn</a:t>
            </a:r>
            <a:r>
              <a:rPr lang="en-US" sz="8800" b="1" dirty="0"/>
              <a:t> </a:t>
            </a:r>
            <a:r>
              <a:rPr lang="en-US" sz="8800" b="1" dirty="0" err="1"/>
              <a:t>giấc</a:t>
            </a:r>
            <a:r>
              <a:rPr lang="en-US" sz="8800" b="1" dirty="0"/>
              <a:t> </a:t>
            </a:r>
            <a:r>
              <a:rPr lang="en-US" sz="8800" b="1" dirty="0" err="1"/>
              <a:t>mơ</a:t>
            </a:r>
            <a:r>
              <a:rPr lang="en-US" sz="8800" b="1" dirty="0"/>
              <a:t> </a:t>
            </a:r>
            <a:r>
              <a:rPr lang="en-US" sz="8800" b="1" dirty="0" err="1"/>
              <a:t>những</a:t>
            </a:r>
            <a:r>
              <a:rPr lang="en-US" sz="8800" b="1" dirty="0"/>
              <a:t> </a:t>
            </a:r>
            <a:r>
              <a:rPr lang="en-US" sz="8800" b="1" dirty="0" err="1"/>
              <a:t>giấc</a:t>
            </a:r>
            <a:r>
              <a:rPr lang="en-US" sz="8800" b="1" dirty="0"/>
              <a:t> </a:t>
            </a:r>
            <a:r>
              <a:rPr lang="en-US" sz="8800" b="1" dirty="0" err="1"/>
              <a:t>mơ</a:t>
            </a:r>
            <a:r>
              <a:rPr lang="en-US" sz="8800" b="1" dirty="0"/>
              <a:t> </a:t>
            </a:r>
            <a:r>
              <a:rPr lang="en-US" sz="8800" b="1" dirty="0" err="1"/>
              <a:t>êm</a:t>
            </a:r>
            <a:r>
              <a:rPr lang="en-US" sz="8800" b="1" dirty="0"/>
              <a:t> </a:t>
            </a:r>
            <a:r>
              <a:rPr lang="en-US" sz="8800" b="1" dirty="0" err="1"/>
              <a:t>ấm</a:t>
            </a:r>
            <a:r>
              <a:rPr lang="en-US" sz="8800" b="1" dirty="0"/>
              <a:t> </a:t>
            </a:r>
            <a:r>
              <a:rPr lang="en-US" sz="8800" b="1" dirty="0" err="1"/>
              <a:t>tuổi</a:t>
            </a:r>
            <a:r>
              <a:rPr lang="en-US" sz="8800" b="1" dirty="0"/>
              <a:t> </a:t>
            </a:r>
            <a:r>
              <a:rPr lang="en-US" sz="8800" b="1" dirty="0" err="1"/>
              <a:t>thơ</a:t>
            </a:r>
            <a:r>
              <a:rPr lang="en-US" sz="8800" b="1" dirty="0"/>
              <a:t>.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nhỏ</a:t>
            </a:r>
            <a:r>
              <a:rPr lang="en-US" sz="8800" b="1" dirty="0"/>
              <a:t> </a:t>
            </a:r>
            <a:r>
              <a:rPr lang="en-US" sz="8800" b="1" dirty="0" err="1"/>
              <a:t>bé</a:t>
            </a:r>
            <a:r>
              <a:rPr lang="en-US" sz="8800" b="1" dirty="0"/>
              <a:t> </a:t>
            </a:r>
            <a:r>
              <a:rPr lang="en-US" sz="8800" b="1" dirty="0" err="1"/>
              <a:t>thôi</a:t>
            </a:r>
            <a:r>
              <a:rPr lang="en-US" sz="8800" b="1" dirty="0"/>
              <a:t> </a:t>
            </a:r>
            <a:r>
              <a:rPr lang="en-US" sz="8800" b="1" dirty="0" err="1"/>
              <a:t>mỗi</a:t>
            </a:r>
            <a:r>
              <a:rPr lang="en-US" sz="8800" b="1" dirty="0"/>
              <a:t> </a:t>
            </a:r>
            <a:r>
              <a:rPr lang="en-US" sz="8800" b="1" dirty="0" err="1"/>
              <a:t>ước</a:t>
            </a:r>
            <a:r>
              <a:rPr lang="en-US" sz="8800" b="1" dirty="0"/>
              <a:t> </a:t>
            </a:r>
            <a:r>
              <a:rPr lang="en-US" sz="8800" b="1" dirty="0" err="1"/>
              <a:t>mơ</a:t>
            </a:r>
            <a:r>
              <a:rPr lang="en-US" sz="8800" b="1" dirty="0"/>
              <a:t> con </a:t>
            </a:r>
            <a:r>
              <a:rPr lang="en-US" sz="8800" b="1" dirty="0" err="1"/>
              <a:t>có</a:t>
            </a:r>
            <a:r>
              <a:rPr lang="en-US" sz="8800" b="1" dirty="0"/>
              <a:t>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đời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sống</a:t>
            </a:r>
            <a:r>
              <a:rPr lang="en-US" sz="8800" b="1" dirty="0"/>
              <a:t> </a:t>
            </a:r>
            <a:r>
              <a:rPr lang="en-US" sz="8800" b="1" dirty="0" err="1"/>
              <a:t>vui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hát</a:t>
            </a:r>
            <a:r>
              <a:rPr lang="en-US" sz="8800" b="1" dirty="0"/>
              <a:t> </a:t>
            </a:r>
            <a:r>
              <a:rPr lang="en-US" sz="8800" b="1" dirty="0" err="1"/>
              <a:t>vui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trẻ</a:t>
            </a:r>
            <a:r>
              <a:rPr lang="en-US" sz="8800" b="1" dirty="0"/>
              <a:t> </a:t>
            </a:r>
            <a:r>
              <a:rPr lang="en-US" sz="8800" b="1" dirty="0" err="1"/>
              <a:t>thơ</a:t>
            </a:r>
            <a:r>
              <a:rPr lang="en-US" sz="8800" b="1" dirty="0"/>
              <a:t>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mái</a:t>
            </a:r>
            <a:r>
              <a:rPr lang="en-US" sz="8800" b="1" dirty="0"/>
              <a:t> </a:t>
            </a:r>
            <a:r>
              <a:rPr lang="en-US" sz="8800" b="1" dirty="0" err="1"/>
              <a:t>nhà</a:t>
            </a:r>
            <a:r>
              <a:rPr lang="en-US" sz="8800" b="1" dirty="0"/>
              <a:t> </a:t>
            </a:r>
            <a:r>
              <a:rPr lang="en-US" sz="8800" b="1" dirty="0" err="1"/>
              <a:t>người</a:t>
            </a:r>
            <a:r>
              <a:rPr lang="en-US" sz="8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92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41138" y="-962"/>
            <a:ext cx="17277734" cy="676443"/>
          </a:xfrm>
        </p:spPr>
        <p:txBody>
          <a:bodyPr/>
          <a:lstStyle/>
          <a:p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TRÁI</a:t>
            </a:r>
            <a:r>
              <a:rPr lang="en-US" sz="3200" b="1" dirty="0"/>
              <a:t> TIM </a:t>
            </a:r>
            <a:r>
              <a:rPr lang="en-US" sz="3200" b="1" dirty="0" err="1"/>
              <a:t>CHÚA</a:t>
            </a:r>
            <a:endParaRPr lang="en-US" sz="32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5611" y="904081"/>
            <a:ext cx="18288001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hồng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người</a:t>
            </a:r>
            <a:r>
              <a:rPr lang="en-US" sz="10000" b="1" dirty="0"/>
              <a:t> Cha, </a:t>
            </a:r>
            <a:r>
              <a:rPr lang="en-US" sz="10000" b="1" dirty="0" err="1"/>
              <a:t>mãi</a:t>
            </a:r>
            <a:r>
              <a:rPr lang="en-US" sz="10000" b="1" dirty="0"/>
              <a:t> </a:t>
            </a:r>
            <a:r>
              <a:rPr lang="en-US" sz="10000" b="1" dirty="0" err="1"/>
              <a:t>muôn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</a:t>
            </a:r>
            <a:r>
              <a:rPr lang="en-US" sz="10000" b="1" dirty="0" err="1"/>
              <a:t>yêu</a:t>
            </a:r>
            <a:r>
              <a:rPr lang="en-US" sz="10000" b="1" dirty="0"/>
              <a:t> </a:t>
            </a:r>
            <a:r>
              <a:rPr lang="en-US" sz="10000" b="1" dirty="0" err="1"/>
              <a:t>dấu</a:t>
            </a:r>
            <a:r>
              <a:rPr lang="en-US" sz="10000" b="1" dirty="0"/>
              <a:t> </a:t>
            </a:r>
            <a:r>
              <a:rPr lang="en-US" sz="10000" b="1" dirty="0" err="1"/>
              <a:t>chúng</a:t>
            </a:r>
            <a:r>
              <a:rPr lang="en-US" sz="10000" b="1" dirty="0"/>
              <a:t> con </a:t>
            </a:r>
            <a:r>
              <a:rPr lang="en-US" sz="10000" b="1" dirty="0" err="1"/>
              <a:t>gần</a:t>
            </a:r>
            <a:r>
              <a:rPr lang="en-US" sz="10000" b="1" dirty="0"/>
              <a:t> </a:t>
            </a:r>
            <a:r>
              <a:rPr lang="en-US" sz="10000" b="1" dirty="0" err="1"/>
              <a:t>xa</a:t>
            </a:r>
            <a:r>
              <a:rPr lang="en-US" sz="10000" b="1" dirty="0"/>
              <a:t>.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con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chứa</a:t>
            </a:r>
            <a:r>
              <a:rPr lang="en-US" sz="10000" b="1" dirty="0"/>
              <a:t> </a:t>
            </a:r>
            <a:r>
              <a:rPr lang="en-US" sz="10000" b="1" dirty="0" err="1"/>
              <a:t>tran</a:t>
            </a:r>
            <a:r>
              <a:rPr lang="en-US" sz="10000" b="1" dirty="0"/>
              <a:t> </a:t>
            </a:r>
            <a:r>
              <a:rPr lang="en-US" sz="10000" b="1" dirty="0" err="1"/>
              <a:t>lời</a:t>
            </a:r>
            <a:r>
              <a:rPr lang="en-US" sz="10000" b="1" dirty="0"/>
              <a:t> ca </a:t>
            </a:r>
            <a:r>
              <a:rPr lang="en-US" sz="10000" b="1" dirty="0" err="1"/>
              <a:t>có</a:t>
            </a:r>
            <a:r>
              <a:rPr lang="en-US" sz="10000" b="1" dirty="0"/>
              <a:t> </a:t>
            </a:r>
            <a:r>
              <a:rPr lang="en-US" sz="10000" b="1" dirty="0" err="1"/>
              <a:t>ân</a:t>
            </a:r>
            <a:r>
              <a:rPr lang="en-US" sz="10000" b="1" dirty="0"/>
              <a:t> </a:t>
            </a:r>
            <a:r>
              <a:rPr lang="en-US" sz="10000" b="1" dirty="0" err="1"/>
              <a:t>tình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nở</a:t>
            </a:r>
            <a:r>
              <a:rPr lang="en-US" sz="10000" b="1" dirty="0"/>
              <a:t> </a:t>
            </a:r>
            <a:r>
              <a:rPr lang="en-US" sz="10000" b="1" dirty="0" err="1"/>
              <a:t>hoa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1811" y="152757"/>
            <a:ext cx="18135601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8800" b="1" dirty="0"/>
              <a:t>3. </a:t>
            </a:r>
            <a:r>
              <a:rPr lang="en-US" sz="8800" b="1" dirty="0" err="1"/>
              <a:t>Trong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tim</a:t>
            </a:r>
            <a:r>
              <a:rPr lang="en-US" sz="8800" b="1" dirty="0"/>
              <a:t> </a:t>
            </a:r>
            <a:r>
              <a:rPr lang="en-US" sz="8800" b="1" dirty="0" err="1"/>
              <a:t>Chúa</a:t>
            </a:r>
            <a:r>
              <a:rPr lang="en-US" sz="8800" b="1" dirty="0"/>
              <a:t> </a:t>
            </a:r>
            <a:r>
              <a:rPr lang="en-US" sz="8800" b="1" dirty="0" err="1"/>
              <a:t>bao</a:t>
            </a:r>
            <a:r>
              <a:rPr lang="en-US" sz="8800" b="1" dirty="0"/>
              <a:t> </a:t>
            </a:r>
            <a:r>
              <a:rPr lang="en-US" sz="8800" b="1" dirty="0" err="1"/>
              <a:t>ân</a:t>
            </a:r>
            <a:r>
              <a:rPr lang="en-US" sz="8800" b="1" dirty="0"/>
              <a:t> </a:t>
            </a:r>
            <a:r>
              <a:rPr lang="en-US" sz="8800" b="1" dirty="0" err="1"/>
              <a:t>cần</a:t>
            </a:r>
            <a:r>
              <a:rPr lang="en-US" sz="8800" b="1" dirty="0"/>
              <a:t> con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được</a:t>
            </a:r>
            <a:r>
              <a:rPr lang="en-US" sz="8800" b="1" dirty="0"/>
              <a:t> say </a:t>
            </a:r>
            <a:r>
              <a:rPr lang="en-US" sz="8800" b="1" dirty="0" err="1"/>
              <a:t>mến</a:t>
            </a:r>
            <a:r>
              <a:rPr lang="en-US" sz="8800" b="1" dirty="0"/>
              <a:t> </a:t>
            </a:r>
            <a:r>
              <a:rPr lang="en-US" sz="8800" b="1" dirty="0" err="1"/>
              <a:t>hồng</a:t>
            </a:r>
            <a:r>
              <a:rPr lang="en-US" sz="8800" b="1" dirty="0"/>
              <a:t> </a:t>
            </a:r>
            <a:r>
              <a:rPr lang="en-US" sz="8800" b="1" dirty="0" err="1"/>
              <a:t>ân</a:t>
            </a:r>
            <a:r>
              <a:rPr lang="en-US" sz="8800" b="1" dirty="0"/>
              <a:t>,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ngon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ngon</a:t>
            </a:r>
            <a:r>
              <a:rPr lang="en-US" sz="8800" b="1" dirty="0"/>
              <a:t> </a:t>
            </a:r>
            <a:r>
              <a:rPr lang="en-US" sz="8800" b="1" dirty="0" err="1"/>
              <a:t>những</a:t>
            </a:r>
            <a:r>
              <a:rPr lang="en-US" sz="8800" b="1" dirty="0"/>
              <a:t> </a:t>
            </a:r>
            <a:r>
              <a:rPr lang="en-US" sz="8800" b="1" dirty="0" err="1"/>
              <a:t>trái</a:t>
            </a:r>
            <a:r>
              <a:rPr lang="en-US" sz="8800" b="1" dirty="0"/>
              <a:t> </a:t>
            </a:r>
            <a:r>
              <a:rPr lang="en-US" sz="8800" b="1" dirty="0" err="1"/>
              <a:t>ngon</a:t>
            </a:r>
            <a:r>
              <a:rPr lang="en-US" sz="8800" b="1" dirty="0"/>
              <a:t> </a:t>
            </a:r>
            <a:r>
              <a:rPr lang="en-US" sz="8800" b="1" dirty="0" err="1"/>
              <a:t>dưỡng</a:t>
            </a:r>
            <a:r>
              <a:rPr lang="en-US" sz="8800" b="1" dirty="0"/>
              <a:t> </a:t>
            </a:r>
            <a:r>
              <a:rPr lang="en-US" sz="8800" b="1" dirty="0" err="1"/>
              <a:t>nuôi</a:t>
            </a:r>
            <a:r>
              <a:rPr lang="en-US" sz="8800" b="1" dirty="0"/>
              <a:t> </a:t>
            </a:r>
            <a:r>
              <a:rPr lang="en-US" sz="8800" b="1" dirty="0" err="1"/>
              <a:t>đời</a:t>
            </a:r>
            <a:r>
              <a:rPr lang="en-US" sz="8800" b="1" dirty="0"/>
              <a:t> con.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bánh</a:t>
            </a:r>
            <a:r>
              <a:rPr lang="en-US" sz="8800" b="1" dirty="0"/>
              <a:t> </a:t>
            </a:r>
            <a:r>
              <a:rPr lang="en-US" sz="8800" b="1" dirty="0" err="1"/>
              <a:t>thơm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sữa</a:t>
            </a:r>
            <a:r>
              <a:rPr lang="en-US" sz="8800" b="1" dirty="0"/>
              <a:t> </a:t>
            </a:r>
            <a:r>
              <a:rPr lang="en-US" sz="8800" b="1" dirty="0" err="1"/>
              <a:t>thơm</a:t>
            </a:r>
            <a:r>
              <a:rPr lang="en-US" sz="8800" b="1" dirty="0"/>
              <a:t> </a:t>
            </a:r>
            <a:r>
              <a:rPr lang="en-US" sz="8800" b="1" dirty="0" err="1"/>
              <a:t>giúp</a:t>
            </a:r>
            <a:r>
              <a:rPr lang="en-US" sz="8800" b="1" dirty="0"/>
              <a:t> con </a:t>
            </a:r>
            <a:r>
              <a:rPr lang="en-US" sz="8800" b="1" dirty="0" err="1"/>
              <a:t>mau</a:t>
            </a:r>
            <a:r>
              <a:rPr lang="en-US" sz="8800" b="1" dirty="0"/>
              <a:t> </a:t>
            </a:r>
            <a:r>
              <a:rPr lang="en-US" sz="8800" b="1" dirty="0" err="1"/>
              <a:t>chân</a:t>
            </a:r>
            <a:r>
              <a:rPr lang="en-US" sz="8800" b="1" dirty="0"/>
              <a:t> </a:t>
            </a:r>
            <a:r>
              <a:rPr lang="en-US" sz="8800" b="1" dirty="0" err="1"/>
              <a:t>bước</a:t>
            </a:r>
            <a:r>
              <a:rPr lang="en-US" sz="8800" b="1" dirty="0"/>
              <a:t> </a:t>
            </a:r>
            <a:r>
              <a:rPr lang="en-US" sz="8800" b="1" dirty="0" err="1"/>
              <a:t>lên</a:t>
            </a:r>
            <a:r>
              <a:rPr lang="en-US" sz="8800" b="1" dirty="0"/>
              <a:t> </a:t>
            </a:r>
            <a:r>
              <a:rPr lang="en-US" sz="8800" b="1" dirty="0" err="1"/>
              <a:t>trời</a:t>
            </a:r>
            <a:r>
              <a:rPr lang="en-US" sz="8800" b="1" dirty="0"/>
              <a:t>.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đóa</a:t>
            </a:r>
            <a:r>
              <a:rPr lang="en-US" sz="8800" b="1" dirty="0"/>
              <a:t> </a:t>
            </a:r>
            <a:r>
              <a:rPr lang="en-US" sz="8800" b="1" dirty="0" err="1"/>
              <a:t>hoa</a:t>
            </a:r>
            <a:r>
              <a:rPr lang="en-US" sz="8800" b="1" dirty="0"/>
              <a:t> </a:t>
            </a:r>
            <a:r>
              <a:rPr lang="en-US" sz="8800" b="1" dirty="0" err="1"/>
              <a:t>là</a:t>
            </a:r>
            <a:r>
              <a:rPr lang="en-US" sz="8800" b="1" dirty="0"/>
              <a:t> </a:t>
            </a:r>
            <a:r>
              <a:rPr lang="en-US" sz="8800" b="1" dirty="0" err="1"/>
              <a:t>tiếng</a:t>
            </a:r>
            <a:r>
              <a:rPr lang="en-US" sz="8800" b="1" dirty="0"/>
              <a:t> ca </a:t>
            </a:r>
            <a:r>
              <a:rPr lang="en-US" sz="8800" b="1" dirty="0" err="1"/>
              <a:t>gọi</a:t>
            </a:r>
            <a:r>
              <a:rPr lang="en-US" sz="8800" b="1" dirty="0"/>
              <a:t> </a:t>
            </a:r>
            <a:r>
              <a:rPr lang="en-US" sz="8800" b="1" dirty="0" err="1"/>
              <a:t>lòng</a:t>
            </a:r>
            <a:r>
              <a:rPr lang="en-US" sz="8800" b="1" dirty="0"/>
              <a:t> con </a:t>
            </a:r>
            <a:r>
              <a:rPr lang="en-US" sz="8800" b="1" dirty="0" err="1"/>
              <a:t>vui</a:t>
            </a:r>
            <a:r>
              <a:rPr lang="en-US" sz="8800" b="1" dirty="0"/>
              <a:t> </a:t>
            </a:r>
            <a:r>
              <a:rPr lang="en-US" sz="8800" b="1" dirty="0" err="1"/>
              <a:t>bước</a:t>
            </a:r>
            <a:r>
              <a:rPr lang="en-US" sz="8800" b="1" dirty="0"/>
              <a:t> </a:t>
            </a:r>
            <a:r>
              <a:rPr lang="en-US" sz="8800" b="1" dirty="0" err="1"/>
              <a:t>về</a:t>
            </a:r>
            <a:r>
              <a:rPr lang="en-US" sz="8800" b="1" dirty="0"/>
              <a:t> </a:t>
            </a:r>
            <a:r>
              <a:rPr lang="en-US" sz="8800" b="1" dirty="0" err="1"/>
              <a:t>nhà</a:t>
            </a:r>
            <a:r>
              <a:rPr lang="en-US" sz="8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81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41138" y="-962"/>
            <a:ext cx="17277734" cy="676443"/>
          </a:xfrm>
        </p:spPr>
        <p:txBody>
          <a:bodyPr/>
          <a:lstStyle/>
          <a:p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TRÁI</a:t>
            </a:r>
            <a:r>
              <a:rPr lang="en-US" sz="3200" b="1" dirty="0"/>
              <a:t> TIM </a:t>
            </a:r>
            <a:r>
              <a:rPr lang="en-US" sz="3200" b="1" dirty="0" err="1"/>
              <a:t>CHÚA</a:t>
            </a:r>
            <a:endParaRPr lang="en-US" sz="32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5611" y="904081"/>
            <a:ext cx="18288001" cy="103525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hồng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người</a:t>
            </a:r>
            <a:r>
              <a:rPr lang="en-US" sz="10000" b="1" dirty="0"/>
              <a:t> Cha, </a:t>
            </a:r>
            <a:r>
              <a:rPr lang="en-US" sz="10000" b="1" dirty="0" err="1"/>
              <a:t>mãi</a:t>
            </a:r>
            <a:r>
              <a:rPr lang="en-US" sz="10000" b="1" dirty="0"/>
              <a:t> </a:t>
            </a:r>
            <a:r>
              <a:rPr lang="en-US" sz="10000" b="1" dirty="0" err="1"/>
              <a:t>muôn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</a:t>
            </a:r>
            <a:r>
              <a:rPr lang="en-US" sz="10000" b="1" dirty="0" err="1"/>
              <a:t>yêu</a:t>
            </a:r>
            <a:r>
              <a:rPr lang="en-US" sz="10000" b="1" dirty="0"/>
              <a:t> </a:t>
            </a:r>
            <a:r>
              <a:rPr lang="en-US" sz="10000" b="1" dirty="0" err="1"/>
              <a:t>dấu</a:t>
            </a:r>
            <a:r>
              <a:rPr lang="en-US" sz="10000" b="1" dirty="0"/>
              <a:t> </a:t>
            </a:r>
            <a:r>
              <a:rPr lang="en-US" sz="10000" b="1" dirty="0" err="1"/>
              <a:t>chúng</a:t>
            </a:r>
            <a:r>
              <a:rPr lang="en-US" sz="10000" b="1" dirty="0"/>
              <a:t> con </a:t>
            </a:r>
            <a:r>
              <a:rPr lang="en-US" sz="10000" b="1" dirty="0" err="1"/>
              <a:t>gần</a:t>
            </a:r>
            <a:r>
              <a:rPr lang="en-US" sz="10000" b="1" dirty="0"/>
              <a:t> </a:t>
            </a:r>
            <a:r>
              <a:rPr lang="en-US" sz="10000" b="1" dirty="0" err="1"/>
              <a:t>xa</a:t>
            </a:r>
            <a:r>
              <a:rPr lang="en-US" sz="10000" b="1" dirty="0"/>
              <a:t>.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con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chứa</a:t>
            </a:r>
            <a:r>
              <a:rPr lang="en-US" sz="10000" b="1" dirty="0"/>
              <a:t> </a:t>
            </a:r>
            <a:r>
              <a:rPr lang="en-US" sz="10000" b="1" dirty="0" err="1"/>
              <a:t>tran</a:t>
            </a:r>
            <a:r>
              <a:rPr lang="en-US" sz="10000" b="1" dirty="0"/>
              <a:t> </a:t>
            </a:r>
            <a:r>
              <a:rPr lang="en-US" sz="10000" b="1" dirty="0" err="1"/>
              <a:t>lời</a:t>
            </a:r>
            <a:r>
              <a:rPr lang="en-US" sz="10000" b="1" dirty="0"/>
              <a:t> ca </a:t>
            </a:r>
            <a:r>
              <a:rPr lang="en-US" sz="10000" b="1" dirty="0" err="1"/>
              <a:t>có</a:t>
            </a:r>
            <a:r>
              <a:rPr lang="en-US" sz="10000" b="1" dirty="0"/>
              <a:t> </a:t>
            </a:r>
            <a:r>
              <a:rPr lang="en-US" sz="10000" b="1" dirty="0" err="1"/>
              <a:t>ân</a:t>
            </a:r>
            <a:r>
              <a:rPr lang="en-US" sz="10000" b="1" dirty="0"/>
              <a:t> </a:t>
            </a:r>
            <a:r>
              <a:rPr lang="en-US" sz="10000" b="1" dirty="0" err="1"/>
              <a:t>tình</a:t>
            </a:r>
            <a:r>
              <a:rPr lang="en-US" sz="10000" b="1" dirty="0"/>
              <a:t> </a:t>
            </a:r>
            <a:r>
              <a:rPr lang="en-US" sz="10000" b="1" dirty="0" err="1"/>
              <a:t>Thiên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trái</a:t>
            </a:r>
            <a:r>
              <a:rPr lang="en-US" sz="10000" b="1" dirty="0"/>
              <a:t> </a:t>
            </a:r>
            <a:r>
              <a:rPr lang="en-US" sz="10000" b="1" dirty="0" err="1"/>
              <a:t>tim</a:t>
            </a:r>
            <a:r>
              <a:rPr lang="en-US" sz="10000" b="1" dirty="0"/>
              <a:t> </a:t>
            </a:r>
            <a:r>
              <a:rPr lang="en-US" sz="10000" b="1" dirty="0" err="1"/>
              <a:t>nở</a:t>
            </a:r>
            <a:r>
              <a:rPr lang="en-US" sz="10000" b="1" dirty="0"/>
              <a:t> </a:t>
            </a:r>
            <a:r>
              <a:rPr lang="en-US" sz="10000" b="1" dirty="0" err="1"/>
              <a:t>hoa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1012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311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TRONG TRÁI TIM CHÚA</vt:lpstr>
      <vt:lpstr>PowerPoint Presentation</vt:lpstr>
      <vt:lpstr>TRONG TRÁI TIM CHÚA</vt:lpstr>
      <vt:lpstr>PowerPoint Presentation</vt:lpstr>
      <vt:lpstr>TRONG TRÁI TIM CHÚA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ANDORA</cp:lastModifiedBy>
  <cp:revision>173</cp:revision>
  <dcterms:created xsi:type="dcterms:W3CDTF">2011-08-20T01:52:59Z</dcterms:created>
  <dcterms:modified xsi:type="dcterms:W3CDTF">2024-04-10T04:06:59Z</dcterms:modified>
</cp:coreProperties>
</file>