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61" r:id="rId6"/>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16"/>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57115" indent="0" algn="ctr">
              <a:buNone/>
              <a:defRPr/>
            </a:lvl2pPr>
            <a:lvl3pPr marL="914230" indent="0" algn="ctr">
              <a:buNone/>
              <a:defRPr/>
            </a:lvl3pPr>
            <a:lvl4pPr marL="1371344" indent="0" algn="ctr">
              <a:buNone/>
              <a:defRPr/>
            </a:lvl4pPr>
            <a:lvl5pPr marL="1828459" indent="0" algn="ctr">
              <a:buNone/>
              <a:defRPr/>
            </a:lvl5pPr>
            <a:lvl6pPr marL="2285573" indent="0" algn="ctr">
              <a:buNone/>
              <a:defRPr/>
            </a:lvl6pPr>
            <a:lvl7pPr marL="2742689" indent="0" algn="ctr">
              <a:buNone/>
              <a:defRPr/>
            </a:lvl7pPr>
            <a:lvl8pPr marL="3199802" indent="0" algn="ctr">
              <a:buNone/>
              <a:defRPr/>
            </a:lvl8pPr>
            <a:lvl9pPr marL="365691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2000"/>
            </a:lvl1pPr>
            <a:lvl2pPr marL="457115" indent="0">
              <a:buNone/>
              <a:defRPr sz="1799"/>
            </a:lvl2pPr>
            <a:lvl3pPr marL="914230" indent="0">
              <a:buNone/>
              <a:defRPr sz="1600"/>
            </a:lvl3pPr>
            <a:lvl4pPr marL="1371344" indent="0">
              <a:buNone/>
              <a:defRPr sz="1399"/>
            </a:lvl4pPr>
            <a:lvl5pPr marL="1828459" indent="0">
              <a:buNone/>
              <a:defRPr sz="1399"/>
            </a:lvl5pPr>
            <a:lvl6pPr marL="2285573" indent="0">
              <a:buNone/>
              <a:defRPr sz="1399"/>
            </a:lvl6pPr>
            <a:lvl7pPr marL="2742689" indent="0">
              <a:buNone/>
              <a:defRPr sz="1399"/>
            </a:lvl7pPr>
            <a:lvl8pPr marL="3199802" indent="0">
              <a:buNone/>
              <a:defRPr sz="1399"/>
            </a:lvl8pPr>
            <a:lvl9pPr marL="3656917" indent="0">
              <a:buNone/>
              <a:defRPr sz="139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200"/>
            </a:lvl1pPr>
            <a:lvl2pPr marL="457115" indent="0">
              <a:buNone/>
              <a:defRPr sz="2800"/>
            </a:lvl2pPr>
            <a:lvl3pPr marL="914230" indent="0">
              <a:buNone/>
              <a:defRPr sz="2400"/>
            </a:lvl3pPr>
            <a:lvl4pPr marL="1371344" indent="0">
              <a:buNone/>
              <a:defRPr sz="2000"/>
            </a:lvl4pPr>
            <a:lvl5pPr marL="1828459" indent="0">
              <a:buNone/>
              <a:defRPr sz="2000"/>
            </a:lvl5pPr>
            <a:lvl6pPr marL="2285573" indent="0">
              <a:buNone/>
              <a:defRPr sz="2000"/>
            </a:lvl6pPr>
            <a:lvl7pPr marL="2742689" indent="0">
              <a:buNone/>
              <a:defRPr sz="2000"/>
            </a:lvl7pPr>
            <a:lvl8pPr marL="3199802" indent="0">
              <a:buNone/>
              <a:defRPr sz="2000"/>
            </a:lvl8pPr>
            <a:lvl9pPr marL="3656917" indent="0">
              <a:buNone/>
              <a:defRPr sz="2000"/>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447530" eaLnBrk="1" hangingPunct="1">
              <a:defRPr sz="2199">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447530" eaLnBrk="1" hangingPunct="1">
              <a:defRPr sz="2199">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447530" eaLnBrk="1" hangingPunct="1">
              <a:defRPr sz="2199"/>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45968" rtl="0" eaLnBrk="0" fontAlgn="base" hangingPunct="0">
        <a:spcBef>
          <a:spcPct val="0"/>
        </a:spcBef>
        <a:spcAft>
          <a:spcPct val="0"/>
        </a:spcAft>
        <a:defRPr sz="6999">
          <a:solidFill>
            <a:schemeClr val="tx2"/>
          </a:solidFill>
          <a:latin typeface="+mj-lt"/>
          <a:ea typeface="+mj-ea"/>
          <a:cs typeface="+mj-cs"/>
        </a:defRPr>
      </a:lvl1pPr>
      <a:lvl2pPr algn="ctr" defTabSz="1445968" rtl="0" eaLnBrk="0" fontAlgn="base" hangingPunct="0">
        <a:spcBef>
          <a:spcPct val="0"/>
        </a:spcBef>
        <a:spcAft>
          <a:spcPct val="0"/>
        </a:spcAft>
        <a:defRPr sz="6999">
          <a:solidFill>
            <a:schemeClr val="tx2"/>
          </a:solidFill>
          <a:latin typeface="Arial" charset="0"/>
        </a:defRPr>
      </a:lvl2pPr>
      <a:lvl3pPr algn="ctr" defTabSz="1445968" rtl="0" eaLnBrk="0" fontAlgn="base" hangingPunct="0">
        <a:spcBef>
          <a:spcPct val="0"/>
        </a:spcBef>
        <a:spcAft>
          <a:spcPct val="0"/>
        </a:spcAft>
        <a:defRPr sz="6999">
          <a:solidFill>
            <a:schemeClr val="tx2"/>
          </a:solidFill>
          <a:latin typeface="Arial" charset="0"/>
        </a:defRPr>
      </a:lvl3pPr>
      <a:lvl4pPr algn="ctr" defTabSz="1445968" rtl="0" eaLnBrk="0" fontAlgn="base" hangingPunct="0">
        <a:spcBef>
          <a:spcPct val="0"/>
        </a:spcBef>
        <a:spcAft>
          <a:spcPct val="0"/>
        </a:spcAft>
        <a:defRPr sz="6999">
          <a:solidFill>
            <a:schemeClr val="tx2"/>
          </a:solidFill>
          <a:latin typeface="Arial" charset="0"/>
        </a:defRPr>
      </a:lvl4pPr>
      <a:lvl5pPr algn="ctr" defTabSz="1445968" rtl="0" eaLnBrk="0" fontAlgn="base" hangingPunct="0">
        <a:spcBef>
          <a:spcPct val="0"/>
        </a:spcBef>
        <a:spcAft>
          <a:spcPct val="0"/>
        </a:spcAft>
        <a:defRPr sz="6999">
          <a:solidFill>
            <a:schemeClr val="tx2"/>
          </a:solidFill>
          <a:latin typeface="Arial" charset="0"/>
        </a:defRPr>
      </a:lvl5pPr>
      <a:lvl6pPr marL="457115" algn="ctr" defTabSz="1447530" rtl="0" fontAlgn="base">
        <a:spcBef>
          <a:spcPct val="0"/>
        </a:spcBef>
        <a:spcAft>
          <a:spcPct val="0"/>
        </a:spcAft>
        <a:defRPr sz="6999">
          <a:solidFill>
            <a:schemeClr val="tx2"/>
          </a:solidFill>
          <a:latin typeface="Arial" charset="0"/>
        </a:defRPr>
      </a:lvl6pPr>
      <a:lvl7pPr marL="914230" algn="ctr" defTabSz="1447530" rtl="0" fontAlgn="base">
        <a:spcBef>
          <a:spcPct val="0"/>
        </a:spcBef>
        <a:spcAft>
          <a:spcPct val="0"/>
        </a:spcAft>
        <a:defRPr sz="6999">
          <a:solidFill>
            <a:schemeClr val="tx2"/>
          </a:solidFill>
          <a:latin typeface="Arial" charset="0"/>
        </a:defRPr>
      </a:lvl7pPr>
      <a:lvl8pPr marL="1371344" algn="ctr" defTabSz="1447530" rtl="0" fontAlgn="base">
        <a:spcBef>
          <a:spcPct val="0"/>
        </a:spcBef>
        <a:spcAft>
          <a:spcPct val="0"/>
        </a:spcAft>
        <a:defRPr sz="6999">
          <a:solidFill>
            <a:schemeClr val="tx2"/>
          </a:solidFill>
          <a:latin typeface="Arial" charset="0"/>
        </a:defRPr>
      </a:lvl8pPr>
      <a:lvl9pPr marL="1828459" algn="ctr" defTabSz="1447530" rtl="0" fontAlgn="base">
        <a:spcBef>
          <a:spcPct val="0"/>
        </a:spcBef>
        <a:spcAft>
          <a:spcPct val="0"/>
        </a:spcAft>
        <a:defRPr sz="6999">
          <a:solidFill>
            <a:schemeClr val="tx2"/>
          </a:solidFill>
          <a:latin typeface="Arial" charset="0"/>
        </a:defRPr>
      </a:lvl9pPr>
    </p:titleStyle>
    <p:bodyStyle>
      <a:lvl1pPr marL="541246" indent="-541246" algn="l" defTabSz="1445968" rtl="0" eaLnBrk="0" fontAlgn="base" hangingPunct="0">
        <a:spcBef>
          <a:spcPct val="20000"/>
        </a:spcBef>
        <a:spcAft>
          <a:spcPct val="0"/>
        </a:spcAft>
        <a:buChar char="•"/>
        <a:defRPr sz="5099">
          <a:solidFill>
            <a:schemeClr val="tx1"/>
          </a:solidFill>
          <a:latin typeface="+mn-lt"/>
          <a:ea typeface="+mn-ea"/>
          <a:cs typeface="+mn-cs"/>
        </a:defRPr>
      </a:lvl1pPr>
      <a:lvl2pPr marL="1174552" indent="-450774" algn="l" defTabSz="1445968" rtl="0" eaLnBrk="0" fontAlgn="base" hangingPunct="0">
        <a:spcBef>
          <a:spcPct val="20000"/>
        </a:spcBef>
        <a:spcAft>
          <a:spcPct val="0"/>
        </a:spcAft>
        <a:buChar char="–"/>
        <a:defRPr sz="4400">
          <a:solidFill>
            <a:schemeClr val="tx1"/>
          </a:solidFill>
          <a:latin typeface="+mn-lt"/>
        </a:defRPr>
      </a:lvl2pPr>
      <a:lvl3pPr marL="1807857" indent="-360302" algn="l" defTabSz="1445968" rtl="0" eaLnBrk="0" fontAlgn="base" hangingPunct="0">
        <a:spcBef>
          <a:spcPct val="20000"/>
        </a:spcBef>
        <a:spcAft>
          <a:spcPct val="0"/>
        </a:spcAft>
        <a:buChar char="•"/>
        <a:defRPr sz="3799">
          <a:solidFill>
            <a:schemeClr val="tx1"/>
          </a:solidFill>
          <a:latin typeface="+mn-lt"/>
        </a:defRPr>
      </a:lvl3pPr>
      <a:lvl4pPr marL="2530047" indent="-358715" algn="l" defTabSz="1445968" rtl="0" eaLnBrk="0" fontAlgn="base" hangingPunct="0">
        <a:spcBef>
          <a:spcPct val="20000"/>
        </a:spcBef>
        <a:spcAft>
          <a:spcPct val="0"/>
        </a:spcAft>
        <a:buChar char="–"/>
        <a:defRPr sz="3200">
          <a:solidFill>
            <a:schemeClr val="tx1"/>
          </a:solidFill>
          <a:latin typeface="+mn-lt"/>
        </a:defRPr>
      </a:lvl4pPr>
      <a:lvl5pPr marL="3253824" indent="-360302" algn="l" defTabSz="1445968" rtl="0" eaLnBrk="0" fontAlgn="base" hangingPunct="0">
        <a:spcBef>
          <a:spcPct val="20000"/>
        </a:spcBef>
        <a:spcAft>
          <a:spcPct val="0"/>
        </a:spcAft>
        <a:buChar char="»"/>
        <a:defRPr sz="3200">
          <a:solidFill>
            <a:schemeClr val="tx1"/>
          </a:solidFill>
          <a:latin typeface="+mn-lt"/>
        </a:defRPr>
      </a:lvl5pPr>
      <a:lvl6pPr marL="3712470" indent="-361882" algn="l" defTabSz="1447530" rtl="0" fontAlgn="base">
        <a:spcBef>
          <a:spcPct val="20000"/>
        </a:spcBef>
        <a:spcAft>
          <a:spcPct val="0"/>
        </a:spcAft>
        <a:buChar char="»"/>
        <a:defRPr sz="3200">
          <a:solidFill>
            <a:schemeClr val="tx1"/>
          </a:solidFill>
          <a:latin typeface="+mn-lt"/>
        </a:defRPr>
      </a:lvl6pPr>
      <a:lvl7pPr marL="4169585" indent="-361882" algn="l" defTabSz="1447530" rtl="0" fontAlgn="base">
        <a:spcBef>
          <a:spcPct val="20000"/>
        </a:spcBef>
        <a:spcAft>
          <a:spcPct val="0"/>
        </a:spcAft>
        <a:buChar char="»"/>
        <a:defRPr sz="3200">
          <a:solidFill>
            <a:schemeClr val="tx1"/>
          </a:solidFill>
          <a:latin typeface="+mn-lt"/>
        </a:defRPr>
      </a:lvl7pPr>
      <a:lvl8pPr marL="4626701" indent="-361882" algn="l" defTabSz="1447530" rtl="0" fontAlgn="base">
        <a:spcBef>
          <a:spcPct val="20000"/>
        </a:spcBef>
        <a:spcAft>
          <a:spcPct val="0"/>
        </a:spcAft>
        <a:buChar char="»"/>
        <a:defRPr sz="3200">
          <a:solidFill>
            <a:schemeClr val="tx1"/>
          </a:solidFill>
          <a:latin typeface="+mn-lt"/>
        </a:defRPr>
      </a:lvl8pPr>
      <a:lvl9pPr marL="5083815" indent="-361882" algn="l" defTabSz="1447530" rtl="0" fontAlgn="base">
        <a:spcBef>
          <a:spcPct val="20000"/>
        </a:spcBef>
        <a:spcAft>
          <a:spcPct val="0"/>
        </a:spcAft>
        <a:buChar char="»"/>
        <a:defRPr sz="3200">
          <a:solidFill>
            <a:schemeClr val="tx1"/>
          </a:solidFill>
          <a:latin typeface="+mn-lt"/>
        </a:defRPr>
      </a:lvl9pPr>
    </p:bodyStyle>
    <p:otherStyle>
      <a:defPPr>
        <a:defRPr lang="en-US"/>
      </a:defPPr>
      <a:lvl1pPr marL="0" algn="l" defTabSz="914230" rtl="0" eaLnBrk="1" latinLnBrk="0" hangingPunct="1">
        <a:defRPr sz="1799" kern="1200">
          <a:solidFill>
            <a:schemeClr val="tx1"/>
          </a:solidFill>
          <a:latin typeface="+mn-lt"/>
          <a:ea typeface="+mn-ea"/>
          <a:cs typeface="+mn-cs"/>
        </a:defRPr>
      </a:lvl1pPr>
      <a:lvl2pPr marL="457115" algn="l" defTabSz="914230" rtl="0" eaLnBrk="1" latinLnBrk="0" hangingPunct="1">
        <a:defRPr sz="1799" kern="1200">
          <a:solidFill>
            <a:schemeClr val="tx1"/>
          </a:solidFill>
          <a:latin typeface="+mn-lt"/>
          <a:ea typeface="+mn-ea"/>
          <a:cs typeface="+mn-cs"/>
        </a:defRPr>
      </a:lvl2pPr>
      <a:lvl3pPr marL="914230" algn="l" defTabSz="914230" rtl="0" eaLnBrk="1" latinLnBrk="0" hangingPunct="1">
        <a:defRPr sz="1799" kern="1200">
          <a:solidFill>
            <a:schemeClr val="tx1"/>
          </a:solidFill>
          <a:latin typeface="+mn-lt"/>
          <a:ea typeface="+mn-ea"/>
          <a:cs typeface="+mn-cs"/>
        </a:defRPr>
      </a:lvl3pPr>
      <a:lvl4pPr marL="1371344" algn="l" defTabSz="914230" rtl="0" eaLnBrk="1" latinLnBrk="0" hangingPunct="1">
        <a:defRPr sz="1799" kern="1200">
          <a:solidFill>
            <a:schemeClr val="tx1"/>
          </a:solidFill>
          <a:latin typeface="+mn-lt"/>
          <a:ea typeface="+mn-ea"/>
          <a:cs typeface="+mn-cs"/>
        </a:defRPr>
      </a:lvl4pPr>
      <a:lvl5pPr marL="1828459" algn="l" defTabSz="914230" rtl="0" eaLnBrk="1" latinLnBrk="0" hangingPunct="1">
        <a:defRPr sz="1799" kern="1200">
          <a:solidFill>
            <a:schemeClr val="tx1"/>
          </a:solidFill>
          <a:latin typeface="+mn-lt"/>
          <a:ea typeface="+mn-ea"/>
          <a:cs typeface="+mn-cs"/>
        </a:defRPr>
      </a:lvl5pPr>
      <a:lvl6pPr marL="2285573" algn="l" defTabSz="914230" rtl="0" eaLnBrk="1" latinLnBrk="0" hangingPunct="1">
        <a:defRPr sz="1799" kern="1200">
          <a:solidFill>
            <a:schemeClr val="tx1"/>
          </a:solidFill>
          <a:latin typeface="+mn-lt"/>
          <a:ea typeface="+mn-ea"/>
          <a:cs typeface="+mn-cs"/>
        </a:defRPr>
      </a:lvl6pPr>
      <a:lvl7pPr marL="2742689" algn="l" defTabSz="914230" rtl="0" eaLnBrk="1" latinLnBrk="0" hangingPunct="1">
        <a:defRPr sz="1799" kern="1200">
          <a:solidFill>
            <a:schemeClr val="tx1"/>
          </a:solidFill>
          <a:latin typeface="+mn-lt"/>
          <a:ea typeface="+mn-ea"/>
          <a:cs typeface="+mn-cs"/>
        </a:defRPr>
      </a:lvl7pPr>
      <a:lvl8pPr marL="3199802" algn="l" defTabSz="914230" rtl="0" eaLnBrk="1" latinLnBrk="0" hangingPunct="1">
        <a:defRPr sz="1799" kern="1200">
          <a:solidFill>
            <a:schemeClr val="tx1"/>
          </a:solidFill>
          <a:latin typeface="+mn-lt"/>
          <a:ea typeface="+mn-ea"/>
          <a:cs typeface="+mn-cs"/>
        </a:defRPr>
      </a:lvl8pPr>
      <a:lvl9pPr marL="3656917" algn="l" defTabSz="914230"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97E7-9970-4C28-8F55-0B3588EF9AB7}"/>
              </a:ext>
            </a:extLst>
          </p:cNvPr>
          <p:cNvSpPr>
            <a:spLocks noGrp="1"/>
          </p:cNvSpPr>
          <p:nvPr>
            <p:ph type="ctrTitle"/>
          </p:nvPr>
        </p:nvSpPr>
        <p:spPr>
          <a:xfrm>
            <a:off x="455612" y="457200"/>
            <a:ext cx="18288000" cy="10657681"/>
          </a:xfrm>
        </p:spPr>
        <p:txBody>
          <a:bodyPr/>
          <a:lstStyle/>
          <a:p>
            <a:pPr algn="just"/>
            <a:r>
              <a:rPr lang="vi-VN" sz="9600" b="1" dirty="0"/>
              <a:t>ĐK. Từ vực sâu bao thương đau ngày đêm nung nấu, con lo âu trông ngóng từ lâu bóng Mẹ đâu. Mẹ! Mẹ ơi! xin thương con tình đơn thống hối, tâm tư nay thổn thức lệ rơi những nghẹn lời.</a:t>
            </a:r>
            <a:endParaRPr lang="en-US" sz="9600" b="1" dirty="0"/>
          </a:p>
        </p:txBody>
      </p:sp>
      <p:sp>
        <p:nvSpPr>
          <p:cNvPr id="5" name="TextBox 4">
            <a:extLst>
              <a:ext uri="{FF2B5EF4-FFF2-40B4-BE49-F238E27FC236}">
                <a16:creationId xmlns:a16="http://schemas.microsoft.com/office/drawing/2014/main" id="{B3CF4012-22E0-462B-A990-599733D2F60F}"/>
              </a:ext>
            </a:extLst>
          </p:cNvPr>
          <p:cNvSpPr txBox="1"/>
          <p:nvPr/>
        </p:nvSpPr>
        <p:spPr>
          <a:xfrm>
            <a:off x="7608522" y="195590"/>
            <a:ext cx="3982180" cy="523220"/>
          </a:xfrm>
          <a:prstGeom prst="rect">
            <a:avLst/>
          </a:prstGeom>
          <a:noFill/>
        </p:spPr>
        <p:txBody>
          <a:bodyPr wrap="none" rtlCol="0">
            <a:spAutoFit/>
          </a:bodyPr>
          <a:lstStyle/>
          <a:p>
            <a:r>
              <a:rPr lang="en-US" sz="2800" b="1" dirty="0"/>
              <a:t>TRUNG KIÊN CHỜ MẸ</a:t>
            </a:r>
          </a:p>
        </p:txBody>
      </p:sp>
    </p:spTree>
    <p:extLst>
      <p:ext uri="{BB962C8B-B14F-4D97-AF65-F5344CB8AC3E}">
        <p14:creationId xmlns:p14="http://schemas.microsoft.com/office/powerpoint/2010/main" val="969568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07ED1-ED9E-4D27-B140-8F787273AD92}"/>
              </a:ext>
            </a:extLst>
          </p:cNvPr>
          <p:cNvSpPr>
            <a:spLocks noGrp="1"/>
          </p:cNvSpPr>
          <p:nvPr>
            <p:ph idx="1"/>
          </p:nvPr>
        </p:nvSpPr>
        <p:spPr>
          <a:xfrm>
            <a:off x="531813" y="980281"/>
            <a:ext cx="18211800" cy="7126920"/>
          </a:xfrm>
        </p:spPr>
        <p:txBody>
          <a:bodyPr/>
          <a:lstStyle/>
          <a:p>
            <a:pPr marL="0" indent="0" algn="just">
              <a:buNone/>
            </a:pPr>
            <a:r>
              <a:rPr lang="vi-VN" sz="11500" b="1" dirty="0"/>
              <a:t>1. Nhớ chiều xưa, chiều hoang sơ, thân bơ vơ Mẹ đứng lệ nhòa trông con yêu chết vì tội con, Mẹ ơi thương cứu con.</a:t>
            </a:r>
            <a:endParaRPr lang="en-US" sz="11500" b="1" dirty="0"/>
          </a:p>
          <a:p>
            <a:pPr marL="0" indent="0" algn="just">
              <a:buNone/>
            </a:pPr>
            <a:br>
              <a:rPr lang="vi-VN" sz="11500" b="1" dirty="0"/>
            </a:br>
            <a:br>
              <a:rPr lang="vi-VN" sz="11500" b="1" dirty="0"/>
            </a:br>
            <a:endParaRPr lang="en-US" sz="11500" b="1" dirty="0"/>
          </a:p>
        </p:txBody>
      </p:sp>
      <p:sp>
        <p:nvSpPr>
          <p:cNvPr id="5" name="TextBox 4">
            <a:extLst>
              <a:ext uri="{FF2B5EF4-FFF2-40B4-BE49-F238E27FC236}">
                <a16:creationId xmlns:a16="http://schemas.microsoft.com/office/drawing/2014/main" id="{96F6A53B-E166-47FB-ABFD-F298C752C1EF}"/>
              </a:ext>
            </a:extLst>
          </p:cNvPr>
          <p:cNvSpPr txBox="1"/>
          <p:nvPr/>
        </p:nvSpPr>
        <p:spPr>
          <a:xfrm>
            <a:off x="7608522" y="195590"/>
            <a:ext cx="3982180" cy="523220"/>
          </a:xfrm>
          <a:prstGeom prst="rect">
            <a:avLst/>
          </a:prstGeom>
          <a:noFill/>
        </p:spPr>
        <p:txBody>
          <a:bodyPr wrap="none" rtlCol="0">
            <a:spAutoFit/>
          </a:bodyPr>
          <a:lstStyle/>
          <a:p>
            <a:r>
              <a:rPr lang="en-US" sz="2800" b="1" dirty="0"/>
              <a:t>TRUNG KIÊN CHỜ MẸ</a:t>
            </a:r>
          </a:p>
        </p:txBody>
      </p:sp>
    </p:spTree>
    <p:extLst>
      <p:ext uri="{BB962C8B-B14F-4D97-AF65-F5344CB8AC3E}">
        <p14:creationId xmlns:p14="http://schemas.microsoft.com/office/powerpoint/2010/main" val="366481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97E7-9970-4C28-8F55-0B3588EF9AB7}"/>
              </a:ext>
            </a:extLst>
          </p:cNvPr>
          <p:cNvSpPr>
            <a:spLocks noGrp="1"/>
          </p:cNvSpPr>
          <p:nvPr>
            <p:ph type="ctrTitle"/>
          </p:nvPr>
        </p:nvSpPr>
        <p:spPr>
          <a:xfrm>
            <a:off x="455612" y="457200"/>
            <a:ext cx="18288000" cy="10657681"/>
          </a:xfrm>
        </p:spPr>
        <p:txBody>
          <a:bodyPr/>
          <a:lstStyle/>
          <a:p>
            <a:pPr algn="just"/>
            <a:r>
              <a:rPr lang="vi-VN" sz="9600" b="1" dirty="0"/>
              <a:t>ĐK. Từ vực sâu bao thương đau ngày đêm nung nấu, con lo âu trông ngóng từ lâu bóng Mẹ đâu. Mẹ! Mẹ ơi! xin thương con tình đơn thống hối, tâm tư nay thổn thức lệ rơi những nghẹn lời.</a:t>
            </a:r>
            <a:endParaRPr lang="en-US" sz="9600" b="1" dirty="0"/>
          </a:p>
        </p:txBody>
      </p:sp>
      <p:sp>
        <p:nvSpPr>
          <p:cNvPr id="5" name="TextBox 4">
            <a:extLst>
              <a:ext uri="{FF2B5EF4-FFF2-40B4-BE49-F238E27FC236}">
                <a16:creationId xmlns:a16="http://schemas.microsoft.com/office/drawing/2014/main" id="{B3CF4012-22E0-462B-A990-599733D2F60F}"/>
              </a:ext>
            </a:extLst>
          </p:cNvPr>
          <p:cNvSpPr txBox="1"/>
          <p:nvPr/>
        </p:nvSpPr>
        <p:spPr>
          <a:xfrm>
            <a:off x="7608522" y="195590"/>
            <a:ext cx="3982180" cy="523220"/>
          </a:xfrm>
          <a:prstGeom prst="rect">
            <a:avLst/>
          </a:prstGeom>
          <a:noFill/>
        </p:spPr>
        <p:txBody>
          <a:bodyPr wrap="none" rtlCol="0">
            <a:spAutoFit/>
          </a:bodyPr>
          <a:lstStyle/>
          <a:p>
            <a:r>
              <a:rPr lang="en-US" sz="2800" b="1" dirty="0"/>
              <a:t>TRUNG KIÊN CHỜ MẸ</a:t>
            </a:r>
          </a:p>
        </p:txBody>
      </p:sp>
    </p:spTree>
    <p:extLst>
      <p:ext uri="{BB962C8B-B14F-4D97-AF65-F5344CB8AC3E}">
        <p14:creationId xmlns:p14="http://schemas.microsoft.com/office/powerpoint/2010/main" val="556707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B50AC-7462-4046-AC3A-FCC5A97783BB}"/>
              </a:ext>
            </a:extLst>
          </p:cNvPr>
          <p:cNvSpPr>
            <a:spLocks noGrp="1"/>
          </p:cNvSpPr>
          <p:nvPr>
            <p:ph idx="1"/>
          </p:nvPr>
        </p:nvSpPr>
        <p:spPr>
          <a:xfrm>
            <a:off x="531813" y="-126839"/>
            <a:ext cx="18135600" cy="7126920"/>
          </a:xfrm>
        </p:spPr>
        <p:txBody>
          <a:bodyPr/>
          <a:lstStyle/>
          <a:p>
            <a:pPr marL="0" indent="0" algn="just">
              <a:buNone/>
            </a:pPr>
            <a:r>
              <a:rPr lang="vi-VN" sz="12000" b="1" dirty="0"/>
              <a:t>2. Tháng ngày qua đời trôi đi, con cô đơn chờ mong ê chề. Đâu ai thương nhớ lại tình con, người thân nay cũng quên rồi.</a:t>
            </a:r>
            <a:endParaRPr lang="en-US" sz="12000" b="1" dirty="0"/>
          </a:p>
        </p:txBody>
      </p:sp>
    </p:spTree>
    <p:extLst>
      <p:ext uri="{BB962C8B-B14F-4D97-AF65-F5344CB8AC3E}">
        <p14:creationId xmlns:p14="http://schemas.microsoft.com/office/powerpoint/2010/main" val="306333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797E7-9970-4C28-8F55-0B3588EF9AB7}"/>
              </a:ext>
            </a:extLst>
          </p:cNvPr>
          <p:cNvSpPr>
            <a:spLocks noGrp="1"/>
          </p:cNvSpPr>
          <p:nvPr>
            <p:ph type="ctrTitle"/>
          </p:nvPr>
        </p:nvSpPr>
        <p:spPr>
          <a:xfrm>
            <a:off x="455612" y="457200"/>
            <a:ext cx="18288000" cy="10657681"/>
          </a:xfrm>
        </p:spPr>
        <p:txBody>
          <a:bodyPr/>
          <a:lstStyle/>
          <a:p>
            <a:pPr algn="just"/>
            <a:r>
              <a:rPr lang="vi-VN" sz="9600" b="1" dirty="0"/>
              <a:t>ĐK. Từ vực sâu bao thương đau ngày đêm nung nấu, con lo âu trông ngóng từ lâu bóng Mẹ đâu. Mẹ! Mẹ ơi! xin thương con tình đơn thống hối, tâm tư nay thổn thức lệ rơi những nghẹn lời.</a:t>
            </a:r>
            <a:endParaRPr lang="en-US" sz="9600" b="1" dirty="0"/>
          </a:p>
        </p:txBody>
      </p:sp>
      <p:sp>
        <p:nvSpPr>
          <p:cNvPr id="5" name="TextBox 4">
            <a:extLst>
              <a:ext uri="{FF2B5EF4-FFF2-40B4-BE49-F238E27FC236}">
                <a16:creationId xmlns:a16="http://schemas.microsoft.com/office/drawing/2014/main" id="{B3CF4012-22E0-462B-A990-599733D2F60F}"/>
              </a:ext>
            </a:extLst>
          </p:cNvPr>
          <p:cNvSpPr txBox="1"/>
          <p:nvPr/>
        </p:nvSpPr>
        <p:spPr>
          <a:xfrm>
            <a:off x="7608522" y="195590"/>
            <a:ext cx="3982180" cy="523220"/>
          </a:xfrm>
          <a:prstGeom prst="rect">
            <a:avLst/>
          </a:prstGeom>
          <a:noFill/>
        </p:spPr>
        <p:txBody>
          <a:bodyPr wrap="none" rtlCol="0">
            <a:spAutoFit/>
          </a:bodyPr>
          <a:lstStyle/>
          <a:p>
            <a:r>
              <a:rPr lang="en-US" sz="2800" b="1" dirty="0"/>
              <a:t>TRUNG KIÊN CHỜ MẸ</a:t>
            </a:r>
          </a:p>
        </p:txBody>
      </p:sp>
    </p:spTree>
    <p:extLst>
      <p:ext uri="{BB962C8B-B14F-4D97-AF65-F5344CB8AC3E}">
        <p14:creationId xmlns:p14="http://schemas.microsoft.com/office/powerpoint/2010/main" val="320485880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225</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Default Design</vt:lpstr>
      <vt:lpstr>ĐK. Từ vực sâu bao thương đau ngày đêm nung nấu, con lo âu trông ngóng từ lâu bóng Mẹ đâu. Mẹ! Mẹ ơi! xin thương con tình đơn thống hối, tâm tư nay thổn thức lệ rơi những nghẹn lời.</vt:lpstr>
      <vt:lpstr>PowerPoint Presentation</vt:lpstr>
      <vt:lpstr>ĐK. Từ vực sâu bao thương đau ngày đêm nung nấu, con lo âu trông ngóng từ lâu bóng Mẹ đâu. Mẹ! Mẹ ơi! xin thương con tình đơn thống hối, tâm tư nay thổn thức lệ rơi những nghẹn lời.</vt:lpstr>
      <vt:lpstr>PowerPoint Presentation</vt:lpstr>
      <vt:lpstr>ĐK. Từ vực sâu bao thương đau ngày đêm nung nấu, con lo âu trông ngóng từ lâu bóng Mẹ đâu. Mẹ! Mẹ ơi! xin thương con tình đơn thống hối, tâm tư nay thổn thức lệ rơi những nghẹn lời.</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164</cp:revision>
  <dcterms:created xsi:type="dcterms:W3CDTF">2011-08-20T01:52:59Z</dcterms:created>
  <dcterms:modified xsi:type="dcterms:W3CDTF">2024-04-10T04:08:17Z</dcterms:modified>
</cp:coreProperties>
</file>