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1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29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0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4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59BB-3B01-4D1F-A0B5-0775CA62913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B6619-8027-46E4-864C-FB2D1755E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3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2"/>
          <p:cNvSpPr txBox="1">
            <a:spLocks noChangeArrowheads="1"/>
          </p:cNvSpPr>
          <p:nvPr/>
        </p:nvSpPr>
        <p:spPr bwMode="auto">
          <a:xfrm>
            <a:off x="373626" y="410766"/>
            <a:ext cx="11437374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altLang="en-US" sz="6600" b="1" dirty="0"/>
              <a:t>1. Từ chốn luyện hình u tối, vong tiếng bao linh hồn khóc than. Niềm thành tin dâng Mẹ nhân ái, nguyện Mẹ thương nghe đoàn con cái thiết tha van nài.  </a:t>
            </a:r>
            <a:endParaRPr lang="en-US" altLang="en-US" sz="6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BF322-8EEB-4F36-9944-EDF4DE5229B0}"/>
              </a:ext>
            </a:extLst>
          </p:cNvPr>
          <p:cNvSpPr txBox="1"/>
          <p:nvPr/>
        </p:nvSpPr>
        <p:spPr>
          <a:xfrm>
            <a:off x="4580521" y="66427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TỪ CHỐN LUYỆN HÌNH</a:t>
            </a:r>
          </a:p>
        </p:txBody>
      </p:sp>
    </p:spTree>
    <p:extLst>
      <p:ext uri="{BB962C8B-B14F-4D97-AF65-F5344CB8AC3E}">
        <p14:creationId xmlns:p14="http://schemas.microsoft.com/office/powerpoint/2010/main" val="26116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/>
          <p:cNvSpPr txBox="1">
            <a:spLocks noChangeArrowheads="1"/>
          </p:cNvSpPr>
          <p:nvPr/>
        </p:nvSpPr>
        <p:spPr bwMode="auto">
          <a:xfrm>
            <a:off x="393290" y="410766"/>
            <a:ext cx="1141771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altLang="en-US" sz="6600" b="1"/>
              <a:t>ĐK: Từ vực sâu tiếng khóc than còn vong ngân với tháng năm u hoài đớn đau. Mẹ, Mẹ ơi hãy đoái thương, lòng từ bi hãy chiếu soi hết mọi linh hồn.  </a:t>
            </a:r>
            <a:endParaRPr lang="en-US" altLang="en-US" sz="66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DAEA90-ECF8-4945-A3C2-4271F26B31F0}"/>
              </a:ext>
            </a:extLst>
          </p:cNvPr>
          <p:cNvSpPr txBox="1"/>
          <p:nvPr/>
        </p:nvSpPr>
        <p:spPr>
          <a:xfrm>
            <a:off x="4580521" y="66427"/>
            <a:ext cx="3023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TỪ CHỐN LUYỆN HÌNH</a:t>
            </a:r>
          </a:p>
        </p:txBody>
      </p:sp>
    </p:spTree>
    <p:extLst>
      <p:ext uri="{BB962C8B-B14F-4D97-AF65-F5344CB8AC3E}">
        <p14:creationId xmlns:p14="http://schemas.microsoft.com/office/powerpoint/2010/main" val="232582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Kết Lễ: Từ Chốn Luyện Hình</dc:title>
  <dc:creator>AnhBao</dc:creator>
  <cp:lastModifiedBy>ANHBAO IT</cp:lastModifiedBy>
  <cp:revision>2</cp:revision>
  <dcterms:created xsi:type="dcterms:W3CDTF">2017-11-09T05:10:04Z</dcterms:created>
  <dcterms:modified xsi:type="dcterms:W3CDTF">2024-04-09T16:42:03Z</dcterms:modified>
</cp:coreProperties>
</file>