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1" r:id="rId7"/>
    <p:sldId id="266"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25030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63673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62466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76329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A190D-0F0B-4C9F-B3FA-6A12C21DB35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398040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13448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CA190D-0F0B-4C9F-B3FA-6A12C21DB35E}"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275664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CA190D-0F0B-4C9F-B3FA-6A12C21DB35E}"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149789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A190D-0F0B-4C9F-B3FA-6A12C21DB35E}"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41673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54656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A190D-0F0B-4C9F-B3FA-6A12C21DB35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07C0A-E770-4AFC-8FE6-5B1C52191BE6}" type="slidenum">
              <a:rPr lang="en-US" smtClean="0"/>
              <a:t>‹#›</a:t>
            </a:fld>
            <a:endParaRPr lang="en-US"/>
          </a:p>
        </p:txBody>
      </p:sp>
    </p:spTree>
    <p:extLst>
      <p:ext uri="{BB962C8B-B14F-4D97-AF65-F5344CB8AC3E}">
        <p14:creationId xmlns:p14="http://schemas.microsoft.com/office/powerpoint/2010/main" val="416289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A190D-0F0B-4C9F-B3FA-6A12C21DB35E}"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07C0A-E770-4AFC-8FE6-5B1C52191BE6}" type="slidenum">
              <a:rPr lang="en-US" smtClean="0"/>
              <a:t>‹#›</a:t>
            </a:fld>
            <a:endParaRPr lang="en-US"/>
          </a:p>
        </p:txBody>
      </p:sp>
    </p:spTree>
    <p:extLst>
      <p:ext uri="{BB962C8B-B14F-4D97-AF65-F5344CB8AC3E}">
        <p14:creationId xmlns:p14="http://schemas.microsoft.com/office/powerpoint/2010/main" val="2856027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84768"/>
            <a:ext cx="11430672" cy="6376985"/>
          </a:xfrm>
        </p:spPr>
        <p:txBody>
          <a:bodyPr>
            <a:normAutofit fontScale="92500"/>
          </a:bodyPr>
          <a:lstStyle/>
          <a:p>
            <a:pPr marL="0" indent="0" algn="just">
              <a:buNone/>
            </a:pPr>
            <a:r>
              <a:rPr lang="vi-VN" sz="6000" b="1" dirty="0"/>
              <a:t>ĐK: Từ ngàn xưa Cha đã yêu con, Cha gọi con giữa muôn người. Giờ đây con hân hoan bước lên bàn thánh. Dâng tiến cha xác hồn trắng tinh như ánh quang rạng ngời. Đưa bước tung reo lời chân lý hầu cứu thoát muôn dân muôn đời. </a:t>
            </a:r>
            <a:endParaRPr lang="en-US" altLang="en-US" sz="6000" b="1" dirty="0"/>
          </a:p>
        </p:txBody>
      </p:sp>
      <p:sp>
        <p:nvSpPr>
          <p:cNvPr id="4" name="TextBox 3">
            <a:extLst>
              <a:ext uri="{FF2B5EF4-FFF2-40B4-BE49-F238E27FC236}">
                <a16:creationId xmlns:a16="http://schemas.microsoft.com/office/drawing/2014/main" id="{7D43F870-0214-41D9-B5E3-3A5FE024E96A}"/>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203643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672987"/>
            <a:ext cx="11430672" cy="6376985"/>
          </a:xfrm>
        </p:spPr>
        <p:txBody>
          <a:bodyPr>
            <a:normAutofit fontScale="92500"/>
          </a:bodyPr>
          <a:lstStyle/>
          <a:p>
            <a:pPr marL="0" indent="0" algn="just">
              <a:buNone/>
            </a:pPr>
            <a:r>
              <a:rPr lang="vi-VN" sz="6600" b="1">
                <a:latin typeface="Arial (Body)"/>
              </a:rPr>
              <a:t>1</a:t>
            </a:r>
            <a:r>
              <a:rPr lang="en-US" sz="6600" b="1">
                <a:latin typeface="Arial (Body)"/>
              </a:rPr>
              <a:t>.</a:t>
            </a:r>
            <a:r>
              <a:rPr lang="vi-VN" sz="6600" b="1">
                <a:latin typeface="Arial (Body)"/>
              </a:rPr>
              <a:t> </a:t>
            </a:r>
            <a:r>
              <a:rPr lang="vi-VN" sz="6600" b="1" dirty="0">
                <a:latin typeface="Arial (Body)"/>
              </a:rPr>
              <a:t>Từ bụi tro Chúa nâng con lên hàng vinh phúc, và gọi con là bạn nghĩa thân tình. Ban muôn ân thiêng dẫn đưa con trên dương gian vương </a:t>
            </a:r>
            <a:r>
              <a:rPr lang="vi-VN" sz="6600" b="1">
                <a:latin typeface="Arial (Body)"/>
              </a:rPr>
              <a:t>ngàn nguy</a:t>
            </a:r>
            <a:r>
              <a:rPr lang="en-US" sz="6600" b="1">
                <a:latin typeface="Arial (Body)"/>
              </a:rPr>
              <a:t> </a:t>
            </a:r>
            <a:r>
              <a:rPr lang="vi-VN" sz="6600" b="1">
                <a:latin typeface="Arial (Body)"/>
              </a:rPr>
              <a:t>khó</a:t>
            </a:r>
            <a:r>
              <a:rPr lang="vi-VN" sz="6600" b="1" dirty="0">
                <a:latin typeface="Arial (Body)"/>
              </a:rPr>
              <a:t>, này hồn con nào biết lấy chi báo </a:t>
            </a:r>
            <a:r>
              <a:rPr lang="vi-VN" sz="6600" b="1">
                <a:latin typeface="Arial (Body)"/>
              </a:rPr>
              <a:t>đền.</a:t>
            </a:r>
            <a:endParaRPr lang="en-US" altLang="en-US" sz="6600" b="1" dirty="0">
              <a:latin typeface="Arial (Body)"/>
            </a:endParaRPr>
          </a:p>
        </p:txBody>
      </p:sp>
      <p:sp>
        <p:nvSpPr>
          <p:cNvPr id="6" name="TextBox 5">
            <a:extLst>
              <a:ext uri="{FF2B5EF4-FFF2-40B4-BE49-F238E27FC236}">
                <a16:creationId xmlns:a16="http://schemas.microsoft.com/office/drawing/2014/main" id="{37B30F32-45A8-410F-A19A-F75266832CB4}"/>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164076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84768"/>
            <a:ext cx="11430672" cy="6376985"/>
          </a:xfrm>
        </p:spPr>
        <p:txBody>
          <a:bodyPr>
            <a:normAutofit fontScale="92500"/>
          </a:bodyPr>
          <a:lstStyle/>
          <a:p>
            <a:pPr marL="0" indent="0" algn="just">
              <a:buNone/>
            </a:pPr>
            <a:r>
              <a:rPr lang="vi-VN" sz="6000" b="1" dirty="0"/>
              <a:t>ĐK: Từ ngàn xưa Cha đã yêu con, Cha gọi con giữa muôn người. Giờ đây con hân hoan bước lên bàn thánh. Dâng tiến cha xác hồn trắng tinh như ánh quang rạng ngời. Đưa bước tung reo lời chân lý hầu cứu thoát muôn dân muôn đời. </a:t>
            </a:r>
            <a:endParaRPr lang="en-US" altLang="en-US" sz="6000" b="1" dirty="0"/>
          </a:p>
        </p:txBody>
      </p:sp>
      <p:sp>
        <p:nvSpPr>
          <p:cNvPr id="4" name="TextBox 3">
            <a:extLst>
              <a:ext uri="{FF2B5EF4-FFF2-40B4-BE49-F238E27FC236}">
                <a16:creationId xmlns:a16="http://schemas.microsoft.com/office/drawing/2014/main" id="{7D43F870-0214-41D9-B5E3-3A5FE024E96A}"/>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380129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789363"/>
            <a:ext cx="11430672" cy="7182542"/>
          </a:xfrm>
        </p:spPr>
        <p:txBody>
          <a:bodyPr/>
          <a:lstStyle/>
          <a:p>
            <a:pPr marL="0" indent="0" algn="just">
              <a:buNone/>
            </a:pPr>
            <a:r>
              <a:rPr lang="vi-VN" sz="6033" b="1" dirty="0"/>
              <a:t>2. Dầy về sau khắp nơi khen con thật vinh phúc, vì tình Chúa đã thương đến phận hèn, tâm tư con sung sướng vô biên, xin dâng lên Cha chọn cuộc sống vì nào con còn biết lấy chi báo đền.</a:t>
            </a:r>
            <a:endParaRPr lang="en-US" altLang="en-US" sz="6033" b="1" dirty="0"/>
          </a:p>
        </p:txBody>
      </p:sp>
      <p:sp>
        <p:nvSpPr>
          <p:cNvPr id="6" name="TextBox 5">
            <a:extLst>
              <a:ext uri="{FF2B5EF4-FFF2-40B4-BE49-F238E27FC236}">
                <a16:creationId xmlns:a16="http://schemas.microsoft.com/office/drawing/2014/main" id="{5E3BBE14-2FA7-41E1-A9E5-C700AA3ADB26}"/>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18262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84768"/>
            <a:ext cx="11430672" cy="6376985"/>
          </a:xfrm>
        </p:spPr>
        <p:txBody>
          <a:bodyPr>
            <a:normAutofit fontScale="92500"/>
          </a:bodyPr>
          <a:lstStyle/>
          <a:p>
            <a:pPr marL="0" indent="0" algn="just">
              <a:buNone/>
            </a:pPr>
            <a:r>
              <a:rPr lang="vi-VN" sz="6000" b="1" dirty="0"/>
              <a:t>ĐK: Từ ngàn xưa Cha đã yêu con, Cha gọi con giữa muôn người. Giờ đây con hân hoan bước lên bàn thánh. Dâng tiến cha xác hồn trắng tinh như ánh quang rạng ngời. Đưa bước tung reo lời chân lý hầu cứu thoát muôn dân muôn đời. </a:t>
            </a:r>
            <a:endParaRPr lang="en-US" altLang="en-US" sz="6000" b="1" dirty="0"/>
          </a:p>
        </p:txBody>
      </p:sp>
      <p:sp>
        <p:nvSpPr>
          <p:cNvPr id="4" name="TextBox 3">
            <a:extLst>
              <a:ext uri="{FF2B5EF4-FFF2-40B4-BE49-F238E27FC236}">
                <a16:creationId xmlns:a16="http://schemas.microsoft.com/office/drawing/2014/main" id="{7D43F870-0214-41D9-B5E3-3A5FE024E96A}"/>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305244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23606"/>
            <a:ext cx="11430672" cy="6924846"/>
          </a:xfrm>
        </p:spPr>
        <p:txBody>
          <a:bodyPr>
            <a:noAutofit/>
          </a:bodyPr>
          <a:lstStyle/>
          <a:p>
            <a:pPr marL="0" indent="0" algn="just">
              <a:buNone/>
            </a:pPr>
            <a:r>
              <a:rPr lang="vi-VN" sz="6400" b="1" dirty="0"/>
              <a:t>3. Một lời con thứ tha bao nhiêu tội nhân thế. Này rượu bánh thành thịt máu Chúa Trời. Tay con ban ân phúc nơi nơi, đưa muôn dân trên đường công chính. Và hồn con là ánh sáng soi cõi đời. </a:t>
            </a:r>
            <a:endParaRPr lang="en-US" altLang="en-US" sz="6400" b="1" dirty="0"/>
          </a:p>
        </p:txBody>
      </p:sp>
      <p:sp>
        <p:nvSpPr>
          <p:cNvPr id="6" name="TextBox 5">
            <a:extLst>
              <a:ext uri="{FF2B5EF4-FFF2-40B4-BE49-F238E27FC236}">
                <a16:creationId xmlns:a16="http://schemas.microsoft.com/office/drawing/2014/main" id="{A84E7CE2-D021-49CE-B32C-3CDB017D5534}"/>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272762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84768"/>
            <a:ext cx="11430672" cy="6376985"/>
          </a:xfrm>
        </p:spPr>
        <p:txBody>
          <a:bodyPr>
            <a:normAutofit fontScale="92500"/>
          </a:bodyPr>
          <a:lstStyle/>
          <a:p>
            <a:pPr marL="0" indent="0" algn="just">
              <a:buNone/>
            </a:pPr>
            <a:r>
              <a:rPr lang="vi-VN" sz="6000" b="1" dirty="0"/>
              <a:t>ĐK: Từ ngàn xưa Cha đã yêu con, Cha gọi con giữa muôn người. Giờ đây con hân hoan bước lên bàn thánh. Dâng tiến cha xác hồn trắng tinh như ánh quang rạng ngời. Đưa bước tung reo lời chân lý hầu cứu thoát muôn dân muôn đời. </a:t>
            </a:r>
            <a:endParaRPr lang="en-US" altLang="en-US" sz="6000" b="1" dirty="0"/>
          </a:p>
        </p:txBody>
      </p:sp>
      <p:sp>
        <p:nvSpPr>
          <p:cNvPr id="4" name="TextBox 3">
            <a:extLst>
              <a:ext uri="{FF2B5EF4-FFF2-40B4-BE49-F238E27FC236}">
                <a16:creationId xmlns:a16="http://schemas.microsoft.com/office/drawing/2014/main" id="{7D43F870-0214-41D9-B5E3-3A5FE024E96A}"/>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255812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656362"/>
            <a:ext cx="11430672" cy="6891596"/>
          </a:xfrm>
        </p:spPr>
        <p:txBody>
          <a:bodyPr>
            <a:normAutofit/>
          </a:bodyPr>
          <a:lstStyle/>
          <a:p>
            <a:pPr marL="0" indent="0" algn="just">
              <a:buNone/>
            </a:pPr>
            <a:r>
              <a:rPr lang="vi-VN" sz="6000" b="1" dirty="0"/>
              <a:t>4. Trọn đời con nhẫn tâm luôn trung thành yêu Chúa, một mình Chúa là vinh phúc trên đời. Cho bao nhiêu năm tháng phôi phai, cho bao nhiêu u sầu vương lối nguyện đời con hằng vui sống bên Chúa Trời.</a:t>
            </a:r>
            <a:endParaRPr lang="en-US" altLang="en-US" sz="6000" b="1" dirty="0"/>
          </a:p>
        </p:txBody>
      </p:sp>
      <p:sp>
        <p:nvSpPr>
          <p:cNvPr id="6" name="TextBox 5">
            <a:extLst>
              <a:ext uri="{FF2B5EF4-FFF2-40B4-BE49-F238E27FC236}">
                <a16:creationId xmlns:a16="http://schemas.microsoft.com/office/drawing/2014/main" id="{8E4AE699-4959-419E-BAB2-4C5D825E22E9}"/>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284633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380664" y="484768"/>
            <a:ext cx="11430672" cy="6376985"/>
          </a:xfrm>
        </p:spPr>
        <p:txBody>
          <a:bodyPr>
            <a:normAutofit fontScale="92500"/>
          </a:bodyPr>
          <a:lstStyle/>
          <a:p>
            <a:pPr marL="0" indent="0" algn="just">
              <a:buNone/>
            </a:pPr>
            <a:r>
              <a:rPr lang="vi-VN" sz="6000" b="1" dirty="0"/>
              <a:t>ĐK: Từ ngàn xưa Cha đã yêu con, Cha gọi con giữa muôn người. Giờ đây con hân hoan bước lên bàn thánh. Dâng tiến cha xác hồn trắng tinh như ánh quang rạng ngời. Đưa bước tung reo lời chân lý hầu cứu thoát muôn dân muôn đời. </a:t>
            </a:r>
            <a:endParaRPr lang="en-US" altLang="en-US" sz="6000" b="1" dirty="0"/>
          </a:p>
        </p:txBody>
      </p:sp>
      <p:sp>
        <p:nvSpPr>
          <p:cNvPr id="4" name="TextBox 3">
            <a:extLst>
              <a:ext uri="{FF2B5EF4-FFF2-40B4-BE49-F238E27FC236}">
                <a16:creationId xmlns:a16="http://schemas.microsoft.com/office/drawing/2014/main" id="{7D43F870-0214-41D9-B5E3-3A5FE024E96A}"/>
              </a:ext>
            </a:extLst>
          </p:cNvPr>
          <p:cNvSpPr txBox="1"/>
          <p:nvPr/>
        </p:nvSpPr>
        <p:spPr>
          <a:xfrm>
            <a:off x="5178120" y="41565"/>
            <a:ext cx="1835759" cy="369332"/>
          </a:xfrm>
          <a:prstGeom prst="rect">
            <a:avLst/>
          </a:prstGeom>
          <a:noFill/>
        </p:spPr>
        <p:txBody>
          <a:bodyPr wrap="none" rtlCol="0">
            <a:spAutoFit/>
          </a:bodyPr>
          <a:lstStyle/>
          <a:p>
            <a:pPr algn="ctr"/>
            <a:r>
              <a:rPr lang="en-US" b="1">
                <a:latin typeface="Arial (Body)"/>
              </a:rPr>
              <a:t>TỪ NGÀN XƯA</a:t>
            </a:r>
          </a:p>
        </p:txBody>
      </p:sp>
    </p:spTree>
    <p:extLst>
      <p:ext uri="{BB962C8B-B14F-4D97-AF65-F5344CB8AC3E}">
        <p14:creationId xmlns:p14="http://schemas.microsoft.com/office/powerpoint/2010/main" val="2031227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491</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AnhBao</dc:creator>
  <cp:lastModifiedBy>ANHBAO IT</cp:lastModifiedBy>
  <cp:revision>6</cp:revision>
  <dcterms:created xsi:type="dcterms:W3CDTF">2017-12-02T05:00:46Z</dcterms:created>
  <dcterms:modified xsi:type="dcterms:W3CDTF">2024-04-09T17:15:35Z</dcterms:modified>
</cp:coreProperties>
</file>