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0" d="100"/>
          <a:sy n="120" d="100"/>
        </p:scale>
        <p:origin x="1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9F56-A72B-4474-9CA7-3D5E5526FD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6BBD01-63D9-4FD5-953E-185ED4841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2805CF-8514-4265-8F2C-9F6C4FAC6AEF}"/>
              </a:ext>
            </a:extLst>
          </p:cNvPr>
          <p:cNvSpPr>
            <a:spLocks noGrp="1"/>
          </p:cNvSpPr>
          <p:nvPr>
            <p:ph type="dt" sz="half" idx="10"/>
          </p:nvPr>
        </p:nvSpPr>
        <p:spPr/>
        <p:txBody>
          <a:bodyPr/>
          <a:lstStyle/>
          <a:p>
            <a:fld id="{0B06D138-3C9C-4BA1-A934-D78D894D8050}" type="datetimeFigureOut">
              <a:rPr lang="en-US" smtClean="0"/>
              <a:t>4/9/2024</a:t>
            </a:fld>
            <a:endParaRPr lang="en-US"/>
          </a:p>
        </p:txBody>
      </p:sp>
      <p:sp>
        <p:nvSpPr>
          <p:cNvPr id="5" name="Footer Placeholder 4">
            <a:extLst>
              <a:ext uri="{FF2B5EF4-FFF2-40B4-BE49-F238E27FC236}">
                <a16:creationId xmlns:a16="http://schemas.microsoft.com/office/drawing/2014/main" id="{804DFC1D-621A-4CC4-843F-1F7133796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B05E0-6B08-45E1-9920-7CB858DE2812}"/>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76849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7692-A9AE-4C10-A24E-EDC801DFEF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A27CBF-4CC4-473B-9176-5761633B5E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F8E21-67FC-4161-BBE0-3CC9A78D76B4}"/>
              </a:ext>
            </a:extLst>
          </p:cNvPr>
          <p:cNvSpPr>
            <a:spLocks noGrp="1"/>
          </p:cNvSpPr>
          <p:nvPr>
            <p:ph type="dt" sz="half" idx="10"/>
          </p:nvPr>
        </p:nvSpPr>
        <p:spPr/>
        <p:txBody>
          <a:bodyPr/>
          <a:lstStyle/>
          <a:p>
            <a:fld id="{0B06D138-3C9C-4BA1-A934-D78D894D8050}" type="datetimeFigureOut">
              <a:rPr lang="en-US" smtClean="0"/>
              <a:t>4/9/2024</a:t>
            </a:fld>
            <a:endParaRPr lang="en-US"/>
          </a:p>
        </p:txBody>
      </p:sp>
      <p:sp>
        <p:nvSpPr>
          <p:cNvPr id="5" name="Footer Placeholder 4">
            <a:extLst>
              <a:ext uri="{FF2B5EF4-FFF2-40B4-BE49-F238E27FC236}">
                <a16:creationId xmlns:a16="http://schemas.microsoft.com/office/drawing/2014/main" id="{15B223F6-0F04-42F6-9A9A-D2453CAD3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E2543-4916-42BC-BBD8-10044254C730}"/>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43504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208101-A31C-4798-BA38-25620A2BA4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EC2691-889D-4A84-9D59-116ADEBBEE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83955-F5FE-4D41-A3CB-6D0FF1029E3C}"/>
              </a:ext>
            </a:extLst>
          </p:cNvPr>
          <p:cNvSpPr>
            <a:spLocks noGrp="1"/>
          </p:cNvSpPr>
          <p:nvPr>
            <p:ph type="dt" sz="half" idx="10"/>
          </p:nvPr>
        </p:nvSpPr>
        <p:spPr/>
        <p:txBody>
          <a:bodyPr/>
          <a:lstStyle/>
          <a:p>
            <a:fld id="{0B06D138-3C9C-4BA1-A934-D78D894D8050}" type="datetimeFigureOut">
              <a:rPr lang="en-US" smtClean="0"/>
              <a:t>4/9/2024</a:t>
            </a:fld>
            <a:endParaRPr lang="en-US"/>
          </a:p>
        </p:txBody>
      </p:sp>
      <p:sp>
        <p:nvSpPr>
          <p:cNvPr id="5" name="Footer Placeholder 4">
            <a:extLst>
              <a:ext uri="{FF2B5EF4-FFF2-40B4-BE49-F238E27FC236}">
                <a16:creationId xmlns:a16="http://schemas.microsoft.com/office/drawing/2014/main" id="{5583651B-C5A6-4BED-BA6F-6DA4FABFA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FBC14-60EB-4EE0-AB16-F8EB255AFBCF}"/>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119481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FFFC-E4AA-4EF5-AFA8-168EC07EA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C434D0-C6B4-4F9C-918D-CE83AD58DA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74561-AF4C-4CEC-BAD4-30D7FEA06F18}"/>
              </a:ext>
            </a:extLst>
          </p:cNvPr>
          <p:cNvSpPr>
            <a:spLocks noGrp="1"/>
          </p:cNvSpPr>
          <p:nvPr>
            <p:ph type="dt" sz="half" idx="10"/>
          </p:nvPr>
        </p:nvSpPr>
        <p:spPr/>
        <p:txBody>
          <a:bodyPr/>
          <a:lstStyle/>
          <a:p>
            <a:fld id="{0B06D138-3C9C-4BA1-A934-D78D894D8050}" type="datetimeFigureOut">
              <a:rPr lang="en-US" smtClean="0"/>
              <a:t>4/9/2024</a:t>
            </a:fld>
            <a:endParaRPr lang="en-US"/>
          </a:p>
        </p:txBody>
      </p:sp>
      <p:sp>
        <p:nvSpPr>
          <p:cNvPr id="5" name="Footer Placeholder 4">
            <a:extLst>
              <a:ext uri="{FF2B5EF4-FFF2-40B4-BE49-F238E27FC236}">
                <a16:creationId xmlns:a16="http://schemas.microsoft.com/office/drawing/2014/main" id="{563E3DAE-B731-4E2C-85F9-128965263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1100B-DCD0-4B36-BD97-8586D4F84551}"/>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218558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80C6-4134-404F-AFD0-3EDB5B38B4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F51CE5-DCD0-4854-AC52-4F88AE1E2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F3EDD4-549B-4B35-A11F-4A77447A12E6}"/>
              </a:ext>
            </a:extLst>
          </p:cNvPr>
          <p:cNvSpPr>
            <a:spLocks noGrp="1"/>
          </p:cNvSpPr>
          <p:nvPr>
            <p:ph type="dt" sz="half" idx="10"/>
          </p:nvPr>
        </p:nvSpPr>
        <p:spPr/>
        <p:txBody>
          <a:bodyPr/>
          <a:lstStyle/>
          <a:p>
            <a:fld id="{0B06D138-3C9C-4BA1-A934-D78D894D8050}" type="datetimeFigureOut">
              <a:rPr lang="en-US" smtClean="0"/>
              <a:t>4/9/2024</a:t>
            </a:fld>
            <a:endParaRPr lang="en-US"/>
          </a:p>
        </p:txBody>
      </p:sp>
      <p:sp>
        <p:nvSpPr>
          <p:cNvPr id="5" name="Footer Placeholder 4">
            <a:extLst>
              <a:ext uri="{FF2B5EF4-FFF2-40B4-BE49-F238E27FC236}">
                <a16:creationId xmlns:a16="http://schemas.microsoft.com/office/drawing/2014/main" id="{7584A6AD-D4BB-44FC-BBFB-59C376395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CF5A6-8F15-4796-991E-CFD118041629}"/>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411152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EB22-1757-43C0-AD79-15D9681366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D9451-2CA2-4855-9D7A-45313184E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F7303A-438B-4D64-91F8-CD0795A103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8CBE5D-B53B-469E-8BE9-EE2680B4EACE}"/>
              </a:ext>
            </a:extLst>
          </p:cNvPr>
          <p:cNvSpPr>
            <a:spLocks noGrp="1"/>
          </p:cNvSpPr>
          <p:nvPr>
            <p:ph type="dt" sz="half" idx="10"/>
          </p:nvPr>
        </p:nvSpPr>
        <p:spPr/>
        <p:txBody>
          <a:bodyPr/>
          <a:lstStyle/>
          <a:p>
            <a:fld id="{0B06D138-3C9C-4BA1-A934-D78D894D8050}" type="datetimeFigureOut">
              <a:rPr lang="en-US" smtClean="0"/>
              <a:t>4/9/2024</a:t>
            </a:fld>
            <a:endParaRPr lang="en-US"/>
          </a:p>
        </p:txBody>
      </p:sp>
      <p:sp>
        <p:nvSpPr>
          <p:cNvPr id="6" name="Footer Placeholder 5">
            <a:extLst>
              <a:ext uri="{FF2B5EF4-FFF2-40B4-BE49-F238E27FC236}">
                <a16:creationId xmlns:a16="http://schemas.microsoft.com/office/drawing/2014/main" id="{C790EB69-1E9D-4D45-BFF9-520A4CF4F1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938101-B4A3-4A4F-9D46-934D19361EB2}"/>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2133480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8DEC-F0EF-44AF-87DB-E857397E44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404C6B-C409-441C-91AB-7B4B04BB33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1A1A15-5E72-41CD-82BA-7B9DCE5C19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120612-FE84-419E-92EA-09153A84D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14F9C7-6FCE-49F6-B298-750FB1CACE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C6C9C8-8C91-4839-B399-2F3D6528573D}"/>
              </a:ext>
            </a:extLst>
          </p:cNvPr>
          <p:cNvSpPr>
            <a:spLocks noGrp="1"/>
          </p:cNvSpPr>
          <p:nvPr>
            <p:ph type="dt" sz="half" idx="10"/>
          </p:nvPr>
        </p:nvSpPr>
        <p:spPr/>
        <p:txBody>
          <a:bodyPr/>
          <a:lstStyle/>
          <a:p>
            <a:fld id="{0B06D138-3C9C-4BA1-A934-D78D894D8050}" type="datetimeFigureOut">
              <a:rPr lang="en-US" smtClean="0"/>
              <a:t>4/9/2024</a:t>
            </a:fld>
            <a:endParaRPr lang="en-US"/>
          </a:p>
        </p:txBody>
      </p:sp>
      <p:sp>
        <p:nvSpPr>
          <p:cNvPr id="8" name="Footer Placeholder 7">
            <a:extLst>
              <a:ext uri="{FF2B5EF4-FFF2-40B4-BE49-F238E27FC236}">
                <a16:creationId xmlns:a16="http://schemas.microsoft.com/office/drawing/2014/main" id="{DC91F889-ADAA-49FF-9769-B63961150A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3A6BC9-CA01-45FD-87CF-40AB1E6D28AB}"/>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384632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08E3E-1E5F-4104-9F1E-B79678C119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3BCE2A-0356-4893-A792-9DE3115B244B}"/>
              </a:ext>
            </a:extLst>
          </p:cNvPr>
          <p:cNvSpPr>
            <a:spLocks noGrp="1"/>
          </p:cNvSpPr>
          <p:nvPr>
            <p:ph type="dt" sz="half" idx="10"/>
          </p:nvPr>
        </p:nvSpPr>
        <p:spPr/>
        <p:txBody>
          <a:bodyPr/>
          <a:lstStyle/>
          <a:p>
            <a:fld id="{0B06D138-3C9C-4BA1-A934-D78D894D8050}" type="datetimeFigureOut">
              <a:rPr lang="en-US" smtClean="0"/>
              <a:t>4/9/2024</a:t>
            </a:fld>
            <a:endParaRPr lang="en-US"/>
          </a:p>
        </p:txBody>
      </p:sp>
      <p:sp>
        <p:nvSpPr>
          <p:cNvPr id="4" name="Footer Placeholder 3">
            <a:extLst>
              <a:ext uri="{FF2B5EF4-FFF2-40B4-BE49-F238E27FC236}">
                <a16:creationId xmlns:a16="http://schemas.microsoft.com/office/drawing/2014/main" id="{C40C744D-4CC6-49DE-90CB-8938F84860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36FB53-E747-4C40-8B03-FE0A745E5535}"/>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266939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F5B489-AAF4-4443-B782-F92BE82B45F8}"/>
              </a:ext>
            </a:extLst>
          </p:cNvPr>
          <p:cNvSpPr>
            <a:spLocks noGrp="1"/>
          </p:cNvSpPr>
          <p:nvPr>
            <p:ph type="dt" sz="half" idx="10"/>
          </p:nvPr>
        </p:nvSpPr>
        <p:spPr/>
        <p:txBody>
          <a:bodyPr/>
          <a:lstStyle/>
          <a:p>
            <a:fld id="{0B06D138-3C9C-4BA1-A934-D78D894D8050}" type="datetimeFigureOut">
              <a:rPr lang="en-US" smtClean="0"/>
              <a:t>4/9/2024</a:t>
            </a:fld>
            <a:endParaRPr lang="en-US"/>
          </a:p>
        </p:txBody>
      </p:sp>
      <p:sp>
        <p:nvSpPr>
          <p:cNvPr id="3" name="Footer Placeholder 2">
            <a:extLst>
              <a:ext uri="{FF2B5EF4-FFF2-40B4-BE49-F238E27FC236}">
                <a16:creationId xmlns:a16="http://schemas.microsoft.com/office/drawing/2014/main" id="{5A7DBD4B-0B38-4548-8915-E79BAC58D3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494A76-DAFA-40A6-B441-83E240939111}"/>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87551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4417-C7A7-4C70-88A6-78B516230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7ABF9C-EE8A-4777-8082-AD9876F46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D837C2-1646-44AE-947A-56E28D5C8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08B3C-1848-4589-B0FC-D19788AFAC16}"/>
              </a:ext>
            </a:extLst>
          </p:cNvPr>
          <p:cNvSpPr>
            <a:spLocks noGrp="1"/>
          </p:cNvSpPr>
          <p:nvPr>
            <p:ph type="dt" sz="half" idx="10"/>
          </p:nvPr>
        </p:nvSpPr>
        <p:spPr/>
        <p:txBody>
          <a:bodyPr/>
          <a:lstStyle/>
          <a:p>
            <a:fld id="{0B06D138-3C9C-4BA1-A934-D78D894D8050}" type="datetimeFigureOut">
              <a:rPr lang="en-US" smtClean="0"/>
              <a:t>4/9/2024</a:t>
            </a:fld>
            <a:endParaRPr lang="en-US"/>
          </a:p>
        </p:txBody>
      </p:sp>
      <p:sp>
        <p:nvSpPr>
          <p:cNvPr id="6" name="Footer Placeholder 5">
            <a:extLst>
              <a:ext uri="{FF2B5EF4-FFF2-40B4-BE49-F238E27FC236}">
                <a16:creationId xmlns:a16="http://schemas.microsoft.com/office/drawing/2014/main" id="{64AE80AB-4727-480A-8949-578662CB4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7DFF0-8556-45D1-8386-66B0BF8B1895}"/>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283066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6F91-0F55-408C-BB09-A0589039E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496325-FA2C-43A8-A714-F625023FB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AD97FD-3A89-433D-9F9B-55C55DE9C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D1A59-B4F4-4E58-9600-F332EC82178E}"/>
              </a:ext>
            </a:extLst>
          </p:cNvPr>
          <p:cNvSpPr>
            <a:spLocks noGrp="1"/>
          </p:cNvSpPr>
          <p:nvPr>
            <p:ph type="dt" sz="half" idx="10"/>
          </p:nvPr>
        </p:nvSpPr>
        <p:spPr/>
        <p:txBody>
          <a:bodyPr/>
          <a:lstStyle/>
          <a:p>
            <a:fld id="{0B06D138-3C9C-4BA1-A934-D78D894D8050}" type="datetimeFigureOut">
              <a:rPr lang="en-US" smtClean="0"/>
              <a:t>4/9/2024</a:t>
            </a:fld>
            <a:endParaRPr lang="en-US"/>
          </a:p>
        </p:txBody>
      </p:sp>
      <p:sp>
        <p:nvSpPr>
          <p:cNvPr id="6" name="Footer Placeholder 5">
            <a:extLst>
              <a:ext uri="{FF2B5EF4-FFF2-40B4-BE49-F238E27FC236}">
                <a16:creationId xmlns:a16="http://schemas.microsoft.com/office/drawing/2014/main" id="{EBDFC125-702C-4C91-B9F5-3854FB4C56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9C11F-BBC5-4AD3-B6B4-1F51177ADB22}"/>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107792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F9CA9C-268D-4954-9F77-F4E68A1B5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BC0AFF-5275-48C8-BAF3-8AB53D214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1BAC7-D7EA-4452-8E5C-1C35382B6D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6D138-3C9C-4BA1-A934-D78D894D8050}" type="datetimeFigureOut">
              <a:rPr lang="en-US" smtClean="0"/>
              <a:t>4/9/2024</a:t>
            </a:fld>
            <a:endParaRPr lang="en-US"/>
          </a:p>
        </p:txBody>
      </p:sp>
      <p:sp>
        <p:nvSpPr>
          <p:cNvPr id="5" name="Footer Placeholder 4">
            <a:extLst>
              <a:ext uri="{FF2B5EF4-FFF2-40B4-BE49-F238E27FC236}">
                <a16:creationId xmlns:a16="http://schemas.microsoft.com/office/drawing/2014/main" id="{B9F2F0A5-F8A7-4ECC-A20F-80118379B1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C37B45-3245-43B6-A0C3-8873BAB34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D51F7-4F96-408E-99BA-446DD34D04BA}" type="slidenum">
              <a:rPr lang="en-US" smtClean="0"/>
              <a:t>‹#›</a:t>
            </a:fld>
            <a:endParaRPr lang="en-US"/>
          </a:p>
        </p:txBody>
      </p:sp>
    </p:spTree>
    <p:extLst>
      <p:ext uri="{BB962C8B-B14F-4D97-AF65-F5344CB8AC3E}">
        <p14:creationId xmlns:p14="http://schemas.microsoft.com/office/powerpoint/2010/main" val="4289653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AB8C0-EC88-4DCA-A45E-4C2CD9E7EF7F}"/>
              </a:ext>
            </a:extLst>
          </p:cNvPr>
          <p:cNvSpPr>
            <a:spLocks noGrp="1"/>
          </p:cNvSpPr>
          <p:nvPr>
            <p:ph idx="1"/>
          </p:nvPr>
        </p:nvSpPr>
        <p:spPr>
          <a:xfrm>
            <a:off x="349857" y="555956"/>
            <a:ext cx="11465782" cy="4351338"/>
          </a:xfrm>
        </p:spPr>
        <p:txBody>
          <a:bodyPr>
            <a:noAutofit/>
          </a:bodyPr>
          <a:lstStyle/>
          <a:p>
            <a:pPr marL="0" indent="0" algn="just">
              <a:buNone/>
            </a:pPr>
            <a:r>
              <a:rPr lang="vi-VN" sz="7200" b="1" dirty="0"/>
              <a:t>1. Từ rất xa khơi, Người đã gọi tôi đi giữa lòng đời rao truyền tin mới. Từ rất xa khơi Người đã chọn tôi đi vào thế giới rắc gieo tình người.</a:t>
            </a:r>
            <a:endParaRPr lang="en-US" sz="7200" b="1" dirty="0"/>
          </a:p>
          <a:p>
            <a:pPr marL="0" indent="0" algn="just">
              <a:buNone/>
            </a:pPr>
            <a:br>
              <a:rPr lang="vi-VN" sz="7200" b="1" dirty="0"/>
            </a:br>
            <a:endParaRPr lang="en-US" sz="7200" b="1" dirty="0"/>
          </a:p>
        </p:txBody>
      </p:sp>
      <p:sp>
        <p:nvSpPr>
          <p:cNvPr id="6" name="TextBox 5">
            <a:extLst>
              <a:ext uri="{FF2B5EF4-FFF2-40B4-BE49-F238E27FC236}">
                <a16:creationId xmlns:a16="http://schemas.microsoft.com/office/drawing/2014/main" id="{7613F793-22E6-44B0-AAED-71233EB7AC2A}"/>
              </a:ext>
            </a:extLst>
          </p:cNvPr>
          <p:cNvSpPr txBox="1"/>
          <p:nvPr/>
        </p:nvSpPr>
        <p:spPr>
          <a:xfrm>
            <a:off x="4838700" y="63610"/>
            <a:ext cx="2514599" cy="430887"/>
          </a:xfrm>
          <a:prstGeom prst="rect">
            <a:avLst/>
          </a:prstGeom>
          <a:noFill/>
        </p:spPr>
        <p:txBody>
          <a:bodyPr wrap="none" rtlCol="0">
            <a:spAutoFit/>
          </a:bodyPr>
          <a:lstStyle/>
          <a:p>
            <a:pPr algn="ctr"/>
            <a:r>
              <a:rPr lang="en-US" sz="2200" b="1">
                <a:latin typeface="Arial" panose="020B0604020202020204" pitchFamily="34" charset="0"/>
                <a:cs typeface="Arial" panose="020B0604020202020204" pitchFamily="34" charset="0"/>
              </a:rPr>
              <a:t>TỪ RẤT XA KHƠI</a:t>
            </a:r>
          </a:p>
        </p:txBody>
      </p:sp>
    </p:spTree>
    <p:extLst>
      <p:ext uri="{BB962C8B-B14F-4D97-AF65-F5344CB8AC3E}">
        <p14:creationId xmlns:p14="http://schemas.microsoft.com/office/powerpoint/2010/main" val="161590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6EECC3-6950-4CCC-95C6-306061478963}"/>
              </a:ext>
            </a:extLst>
          </p:cNvPr>
          <p:cNvSpPr>
            <a:spLocks noGrp="1"/>
          </p:cNvSpPr>
          <p:nvPr>
            <p:ph idx="1"/>
          </p:nvPr>
        </p:nvSpPr>
        <p:spPr>
          <a:xfrm>
            <a:off x="341905" y="412831"/>
            <a:ext cx="11481685" cy="4351338"/>
          </a:xfrm>
        </p:spPr>
        <p:txBody>
          <a:bodyPr>
            <a:noAutofit/>
          </a:bodyPr>
          <a:lstStyle/>
          <a:p>
            <a:pPr marL="0" indent="0" algn="just">
              <a:buNone/>
            </a:pPr>
            <a:r>
              <a:rPr lang="vi-VN" sz="6600" b="1" dirty="0"/>
              <a:t>ĐK. Xin cho đôi chân tôi miệt mài, để từ nay bước đi hoài, ngọt lời rao tin mới. Tôi xin đôi tay, giang vời vợi để tình thương lan khắp nơi và vòng tay ôm trùng khơi.</a:t>
            </a:r>
            <a:endParaRPr lang="en-US" sz="6600" b="1" dirty="0"/>
          </a:p>
          <a:p>
            <a:pPr marL="0" indent="0" algn="just">
              <a:buNone/>
            </a:pPr>
            <a:br>
              <a:rPr lang="vi-VN" sz="6600" b="1" dirty="0"/>
            </a:br>
            <a:br>
              <a:rPr lang="vi-VN" sz="6600" b="1" dirty="0"/>
            </a:br>
            <a:endParaRPr lang="en-US" sz="6600" b="1" dirty="0"/>
          </a:p>
        </p:txBody>
      </p:sp>
      <p:sp>
        <p:nvSpPr>
          <p:cNvPr id="4" name="TextBox 3">
            <a:extLst>
              <a:ext uri="{FF2B5EF4-FFF2-40B4-BE49-F238E27FC236}">
                <a16:creationId xmlns:a16="http://schemas.microsoft.com/office/drawing/2014/main" id="{1355D112-7445-4142-B819-9E2C319719DF}"/>
              </a:ext>
            </a:extLst>
          </p:cNvPr>
          <p:cNvSpPr txBox="1"/>
          <p:nvPr/>
        </p:nvSpPr>
        <p:spPr>
          <a:xfrm>
            <a:off x="4838700" y="63610"/>
            <a:ext cx="2514599" cy="430887"/>
          </a:xfrm>
          <a:prstGeom prst="rect">
            <a:avLst/>
          </a:prstGeom>
          <a:noFill/>
        </p:spPr>
        <p:txBody>
          <a:bodyPr wrap="none" rtlCol="0">
            <a:spAutoFit/>
          </a:bodyPr>
          <a:lstStyle/>
          <a:p>
            <a:pPr algn="ctr"/>
            <a:r>
              <a:rPr lang="en-US" sz="2200" b="1">
                <a:latin typeface="Arial" panose="020B0604020202020204" pitchFamily="34" charset="0"/>
                <a:cs typeface="Arial" panose="020B0604020202020204" pitchFamily="34" charset="0"/>
              </a:rPr>
              <a:t>TỪ RẤT XA KHƠI</a:t>
            </a:r>
          </a:p>
        </p:txBody>
      </p:sp>
    </p:spTree>
    <p:extLst>
      <p:ext uri="{BB962C8B-B14F-4D97-AF65-F5344CB8AC3E}">
        <p14:creationId xmlns:p14="http://schemas.microsoft.com/office/powerpoint/2010/main" val="145184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524DF-7EB4-44F5-98B1-3C689403C43E}"/>
              </a:ext>
            </a:extLst>
          </p:cNvPr>
          <p:cNvSpPr>
            <a:spLocks noGrp="1"/>
          </p:cNvSpPr>
          <p:nvPr>
            <p:ph idx="1"/>
          </p:nvPr>
        </p:nvSpPr>
        <p:spPr>
          <a:xfrm>
            <a:off x="310101" y="524151"/>
            <a:ext cx="11529391" cy="4351338"/>
          </a:xfrm>
        </p:spPr>
        <p:txBody>
          <a:bodyPr>
            <a:noAutofit/>
          </a:bodyPr>
          <a:lstStyle/>
          <a:p>
            <a:pPr marL="0" indent="0" algn="just">
              <a:buNone/>
            </a:pPr>
            <a:r>
              <a:rPr lang="vi-VN" sz="7200" b="1" dirty="0"/>
              <a:t>2. Từ rất xa khơi, Người muốn đời tôi như đuốc rạng ngời soi miền tăm tối. Từ rất xa khơi, Người đã đặt tôi như loài muối đất ướp thêm mặn </a:t>
            </a:r>
            <a:r>
              <a:rPr lang="vi-VN" sz="7200" b="1"/>
              <a:t>đời.</a:t>
            </a:r>
            <a:endParaRPr lang="en-US" sz="7200" b="1" dirty="0"/>
          </a:p>
        </p:txBody>
      </p:sp>
      <p:sp>
        <p:nvSpPr>
          <p:cNvPr id="4" name="TextBox 3">
            <a:extLst>
              <a:ext uri="{FF2B5EF4-FFF2-40B4-BE49-F238E27FC236}">
                <a16:creationId xmlns:a16="http://schemas.microsoft.com/office/drawing/2014/main" id="{D5DA1EF4-994B-425F-A57D-9ECEAF8173BF}"/>
              </a:ext>
            </a:extLst>
          </p:cNvPr>
          <p:cNvSpPr txBox="1"/>
          <p:nvPr/>
        </p:nvSpPr>
        <p:spPr>
          <a:xfrm>
            <a:off x="4817496" y="93264"/>
            <a:ext cx="2514599" cy="430887"/>
          </a:xfrm>
          <a:prstGeom prst="rect">
            <a:avLst/>
          </a:prstGeom>
          <a:noFill/>
        </p:spPr>
        <p:txBody>
          <a:bodyPr wrap="none" rtlCol="0">
            <a:spAutoFit/>
          </a:bodyPr>
          <a:lstStyle/>
          <a:p>
            <a:pPr algn="ctr"/>
            <a:r>
              <a:rPr lang="en-US" sz="2200" b="1">
                <a:latin typeface="Arial" panose="020B0604020202020204" pitchFamily="34" charset="0"/>
                <a:cs typeface="Arial" panose="020B0604020202020204" pitchFamily="34" charset="0"/>
              </a:rPr>
              <a:t>TỪ RẤT XA KHƠI</a:t>
            </a:r>
          </a:p>
        </p:txBody>
      </p:sp>
    </p:spTree>
    <p:extLst>
      <p:ext uri="{BB962C8B-B14F-4D97-AF65-F5344CB8AC3E}">
        <p14:creationId xmlns:p14="http://schemas.microsoft.com/office/powerpoint/2010/main" val="52813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29F1E-0716-4803-BF23-49A2E2673368}"/>
              </a:ext>
            </a:extLst>
          </p:cNvPr>
          <p:cNvSpPr>
            <a:spLocks noGrp="1"/>
          </p:cNvSpPr>
          <p:nvPr>
            <p:ph idx="1"/>
          </p:nvPr>
        </p:nvSpPr>
        <p:spPr>
          <a:xfrm>
            <a:off x="333954" y="604301"/>
            <a:ext cx="11561197" cy="4351338"/>
          </a:xfrm>
        </p:spPr>
        <p:txBody>
          <a:bodyPr>
            <a:noAutofit/>
          </a:bodyPr>
          <a:lstStyle/>
          <a:p>
            <a:pPr marL="0" indent="0" algn="just">
              <a:buNone/>
            </a:pPr>
            <a:r>
              <a:rPr lang="vi-VN" sz="6800" b="1" dirty="0"/>
              <a:t>3. Từ rất xa khơi, Người đã chọn tôi trong những bạn bè nơi lòng dương thế. Và đỡ nâng tôi, Người biến luyện nên như hạt giống tốt gieo trên mọi miền.</a:t>
            </a:r>
            <a:endParaRPr lang="en-US" sz="6800" b="1" dirty="0"/>
          </a:p>
        </p:txBody>
      </p:sp>
      <p:sp>
        <p:nvSpPr>
          <p:cNvPr id="4" name="TextBox 3">
            <a:extLst>
              <a:ext uri="{FF2B5EF4-FFF2-40B4-BE49-F238E27FC236}">
                <a16:creationId xmlns:a16="http://schemas.microsoft.com/office/drawing/2014/main" id="{A3CD5CC1-BD7C-4CE0-BEF6-E49CB607EE2D}"/>
              </a:ext>
            </a:extLst>
          </p:cNvPr>
          <p:cNvSpPr txBox="1"/>
          <p:nvPr/>
        </p:nvSpPr>
        <p:spPr>
          <a:xfrm>
            <a:off x="4857252" y="71561"/>
            <a:ext cx="2514599" cy="430887"/>
          </a:xfrm>
          <a:prstGeom prst="rect">
            <a:avLst/>
          </a:prstGeom>
          <a:noFill/>
        </p:spPr>
        <p:txBody>
          <a:bodyPr wrap="none" rtlCol="0">
            <a:spAutoFit/>
          </a:bodyPr>
          <a:lstStyle/>
          <a:p>
            <a:pPr algn="ctr"/>
            <a:r>
              <a:rPr lang="en-US" sz="2200" b="1">
                <a:latin typeface="Arial" panose="020B0604020202020204" pitchFamily="34" charset="0"/>
                <a:cs typeface="Arial" panose="020B0604020202020204" pitchFamily="34" charset="0"/>
              </a:rPr>
              <a:t>TỪ RẤT XA KHƠI</a:t>
            </a:r>
          </a:p>
        </p:txBody>
      </p:sp>
    </p:spTree>
    <p:extLst>
      <p:ext uri="{BB962C8B-B14F-4D97-AF65-F5344CB8AC3E}">
        <p14:creationId xmlns:p14="http://schemas.microsoft.com/office/powerpoint/2010/main" val="1615010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176</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 ĐẸP THAY</dc:title>
  <dc:creator>Hoang Le</dc:creator>
  <cp:lastModifiedBy>ANHBAO IT</cp:lastModifiedBy>
  <cp:revision>4</cp:revision>
  <dcterms:created xsi:type="dcterms:W3CDTF">2019-10-19T14:05:23Z</dcterms:created>
  <dcterms:modified xsi:type="dcterms:W3CDTF">2024-04-09T17:17:41Z</dcterms:modified>
</cp:coreProperties>
</file>