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756-253E-4BBD-B6A7-B4D14FCBB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275E-6630-4179-826B-5CB84172C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1E99-4568-45C5-ACEF-78B0CBD0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C58F-81C9-4B43-8AA3-3B37C57F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DBAD-CD7E-4B89-83BF-C9CB7C41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E434-C954-4894-B17D-6E796E6F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D8CC1-8079-40AD-8DFE-C5FFE3BE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6196-0720-4398-BBB2-4991AAC3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B035-2B96-4ACD-B3C1-D863906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3FF2-90F5-462E-8F3B-6CFA77F2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14CB8-4797-45D1-BA0C-7171F7B33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306B-85FE-42B1-8D6C-53548D96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7A72-EFB3-4493-BA2D-0CE12658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3E26-2CF4-4200-9D71-CF032F27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8E31-6E89-4F7B-9D6B-6CAFF92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EE6-5B6F-4DE0-979C-50F4F0E8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3D78-539F-42AB-9D26-AE116675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774E-E3B6-4E34-90B1-D9CA7073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E1F8-5086-4F37-8D99-CB87B252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3221-3A06-441B-B7E6-E74864B1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5799-EFCC-4A4A-842A-F2B847D7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EA4A-8A2A-4BD0-894B-C719D531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E1CE-27B4-4BF3-A8DB-5EEC0809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36FF-AEB7-4366-8D19-BEFF765C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97A5-784C-44C6-B557-C2CD6E7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F38-6DBA-4270-B733-B08F650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1AA3-B5A8-4BB3-80C2-9B04EF22F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DD5D6-7544-4051-94C4-C909CB89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DA899-2CCD-4712-8F81-CFDE693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5198-ED2F-43DD-B2DA-4A7FEAAD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61A2C-AB33-4FA9-B13D-7346A6E2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8E0B-E519-4116-87BB-0FFC5695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E774-88A0-4BBD-8F14-51B6BFEB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17A4C-3CC4-4773-8706-010DB535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E0D18-C544-4961-ABE6-92FC38648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92DDA-A52F-4D0A-B472-F4D0F392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EECD-DD4F-494A-BEB7-F7E4848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6573B-8D28-4D84-9736-26819044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E12D8-F955-4DCE-9CAD-36481389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473A-1932-46A1-AF4E-30F3D565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40F8D-08BE-4BE2-A752-5EB51AF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45DB-37FE-48E6-89FA-1961B995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760E-E34B-4BF2-A491-715F3B71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32039-EFEB-4357-8BDF-C5A9B24F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65086-0316-42F3-9286-D6908D1D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4F0C-FF66-4151-AEA6-A6B9484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10EF-80A7-4007-9620-0F3D041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0CF9-70A8-40F1-BC9E-AB64FB7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83-CA41-4C75-86EF-00F5834C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69C6-A363-4945-B186-8C0CE3C4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04A3-90BD-45A8-9FAE-6CFEB76C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6CB7-B479-461F-8108-69C0FFC4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C371-016D-4FC2-A610-5508618E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47440-5172-4E4C-BD00-8BB0C3465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D5665-FFB2-42EC-BCF7-68CACB95D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A43D-29DD-400A-916B-FF7A6BE5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13685-FD2C-47B8-92CE-EAE16368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B830-9E7E-4F1F-BACE-94E7D44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B2740-D4BC-400B-B73B-81736BD4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D2F1-1A26-48D4-BF66-9D333D97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1452-585D-44FF-A7B3-8BB8AB3E6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BAD2-5841-40DC-9E38-E7E525EC462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CC03-59D4-4229-B0CD-401F971C6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C1F6-D864-42E0-8501-D0F3EF858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228B-B0D7-45A9-9852-49121BDA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8060-A975-475A-85A5-4F86E273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70" y="676557"/>
            <a:ext cx="11336942" cy="48799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8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 vực sâu u tối, con cầu xin Chúa Chúa ơi! Từ vực sâu thương đau con đợi trông Chúa nhậm 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lời.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3BEED-4DED-4728-9B95-5E04E126A037}"/>
              </a:ext>
            </a:extLst>
          </p:cNvPr>
          <p:cNvSpPr txBox="1"/>
          <p:nvPr/>
        </p:nvSpPr>
        <p:spPr>
          <a:xfrm>
            <a:off x="5040886" y="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TỪ VỰC SÂU</a:t>
            </a:r>
          </a:p>
        </p:txBody>
      </p:sp>
    </p:spTree>
    <p:extLst>
      <p:ext uri="{BB962C8B-B14F-4D97-AF65-F5344CB8AC3E}">
        <p14:creationId xmlns:p14="http://schemas.microsoft.com/office/powerpoint/2010/main" val="100995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4C35-A715-4D45-88E0-F260CDAB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2" y="324665"/>
            <a:ext cx="1145832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sz="8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Chúa chấp tội Chúa ơi, nào ai đứng vững thảnh thơi. Nhưng Cha khoan hồng thứ tha khiến muôn dân luôn tin 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thờ.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1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8060-A975-475A-85A5-4F86E273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70" y="676557"/>
            <a:ext cx="11336942" cy="48799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8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 vực sâu u tối, con cầu xin Chúa Chúa ơi! Từ vực sâu thương đau con đợi trông Chúa nhậm 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lời.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3BEED-4DED-4728-9B95-5E04E126A037}"/>
              </a:ext>
            </a:extLst>
          </p:cNvPr>
          <p:cNvSpPr txBox="1"/>
          <p:nvPr/>
        </p:nvSpPr>
        <p:spPr>
          <a:xfrm>
            <a:off x="5040886" y="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TỪ VỰC SÂU</a:t>
            </a:r>
          </a:p>
        </p:txBody>
      </p:sp>
    </p:spTree>
    <p:extLst>
      <p:ext uri="{BB962C8B-B14F-4D97-AF65-F5344CB8AC3E}">
        <p14:creationId xmlns:p14="http://schemas.microsoft.com/office/powerpoint/2010/main" val="178378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A925-408F-44A8-AD52-9FC93549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50" y="365125"/>
            <a:ext cx="11506874" cy="5683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solidFill>
                  <a:srgbClr val="000000"/>
                </a:solidFill>
                <a:effectLst/>
              </a:rPr>
              <a:t>2. Con luôn trông cậy Chúa con, hồn con tha thiết cậy tin. Con luôn trông cậy Chúa con vững tâm tin lời đoan nguyền.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9576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8060-A975-475A-85A5-4F86E273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70" y="676557"/>
            <a:ext cx="11336942" cy="48799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8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 vực sâu u tối, con cầu xin Chúa Chúa ơi! Từ vực sâu thương đau con đợi trông Chúa nhậm </a:t>
            </a:r>
            <a:r>
              <a:rPr lang="vi-VN" sz="80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lời.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3BEED-4DED-4728-9B95-5E04E126A037}"/>
              </a:ext>
            </a:extLst>
          </p:cNvPr>
          <p:cNvSpPr txBox="1"/>
          <p:nvPr/>
        </p:nvSpPr>
        <p:spPr>
          <a:xfrm>
            <a:off x="5040886" y="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TỪ VỰC SÂU</a:t>
            </a:r>
          </a:p>
        </p:txBody>
      </p:sp>
    </p:spTree>
    <p:extLst>
      <p:ext uri="{BB962C8B-B14F-4D97-AF65-F5344CB8AC3E}">
        <p14:creationId xmlns:p14="http://schemas.microsoft.com/office/powerpoint/2010/main" val="30047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KL: từ vực sâu </dc:title>
  <dc:creator>Hoang Le</dc:creator>
  <cp:lastModifiedBy>ANHBAO IT</cp:lastModifiedBy>
  <cp:revision>2</cp:revision>
  <dcterms:created xsi:type="dcterms:W3CDTF">2020-11-07T14:22:33Z</dcterms:created>
  <dcterms:modified xsi:type="dcterms:W3CDTF">2024-04-09T17:20:22Z</dcterms:modified>
</cp:coreProperties>
</file>