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3" r:id="rId2"/>
    <p:sldId id="257" r:id="rId3"/>
    <p:sldId id="262"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18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TRẦM HƯƠNG</a:t>
            </a:r>
            <a:endParaRPr lang="en-US" altLang="vi-VN" sz="3000" b="1" dirty="0"/>
          </a:p>
        </p:txBody>
      </p:sp>
      <p:sp>
        <p:nvSpPr>
          <p:cNvPr id="81923" name="Rectangle 3"/>
          <p:cNvSpPr>
            <a:spLocks noGrp="1" noChangeArrowheads="1"/>
          </p:cNvSpPr>
          <p:nvPr>
            <p:ph type="body" idx="1"/>
          </p:nvPr>
        </p:nvSpPr>
        <p:spPr>
          <a:xfrm>
            <a:off x="599283" y="522625"/>
            <a:ext cx="18000663" cy="9221164"/>
          </a:xfrm>
        </p:spPr>
        <p:txBody>
          <a:bodyPr/>
          <a:lstStyle/>
          <a:p>
            <a:pPr marL="0" indent="0" algn="just">
              <a:lnSpc>
                <a:spcPct val="90000"/>
              </a:lnSpc>
              <a:buNone/>
            </a:pPr>
            <a:r>
              <a:rPr lang="vi-VN" sz="9400" b="1"/>
              <a:t>ĐK</a:t>
            </a:r>
            <a:r>
              <a:rPr lang="en-US" sz="9400" b="1"/>
              <a:t>:</a:t>
            </a:r>
            <a:r>
              <a:rPr lang="vi-VN" sz="9400" b="1"/>
              <a:t> </a:t>
            </a:r>
            <a:r>
              <a:rPr lang="vi-VN" sz="9400" b="1" dirty="0"/>
              <a:t>Tựa trầm hương ngát bay về tôn nhan Chúa. Con xin dâng lên, con xin dâng lên lễ vật tâm thành là đời con trao hiến Chúa thôi. Cùng dâng lên ngàn khúc ca tuyệt vời. Ca khen, ca khen tình yêu Chúa qua muôn ngàn đời.</a:t>
            </a:r>
            <a:endParaRPr lang="en-US" altLang="vi-VN" sz="9400" b="1" dirty="0"/>
          </a:p>
        </p:txBody>
      </p:sp>
    </p:spTree>
    <p:extLst>
      <p:ext uri="{BB962C8B-B14F-4D97-AF65-F5344CB8AC3E}">
        <p14:creationId xmlns:p14="http://schemas.microsoft.com/office/powerpoint/2010/main" val="154557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TRẦM HƯƠNG</a:t>
            </a:r>
            <a:endParaRPr lang="en-US" altLang="vi-VN" sz="3000" b="1" dirty="0"/>
          </a:p>
        </p:txBody>
      </p:sp>
      <p:sp>
        <p:nvSpPr>
          <p:cNvPr id="81923" name="Rectangle 3"/>
          <p:cNvSpPr>
            <a:spLocks noGrp="1" noChangeArrowheads="1"/>
          </p:cNvSpPr>
          <p:nvPr>
            <p:ph type="body" idx="1"/>
          </p:nvPr>
        </p:nvSpPr>
        <p:spPr>
          <a:xfrm>
            <a:off x="599283" y="522625"/>
            <a:ext cx="18000663" cy="9221164"/>
          </a:xfrm>
        </p:spPr>
        <p:txBody>
          <a:bodyPr/>
          <a:lstStyle/>
          <a:p>
            <a:pPr marL="0" indent="0" algn="just">
              <a:lnSpc>
                <a:spcPct val="90000"/>
              </a:lnSpc>
              <a:buNone/>
            </a:pPr>
            <a:r>
              <a:rPr lang="vi-VN" sz="10000" b="1" dirty="0"/>
              <a:t>1. Con chắp hai tay khẩn cầu, nguyện xin dâng về Cha, này đây xác thân linh hồn. Tình yêu vững niềm sắt son. Bao hy sinh trong đời đã qua, bao gian nan ngày mai sẽ đến tiến dâng về Cha.</a:t>
            </a:r>
            <a:endParaRPr lang="en-US" altLang="vi-VN" sz="10000" b="1" dirty="0"/>
          </a:p>
        </p:txBody>
      </p:sp>
    </p:spTree>
    <p:extLst>
      <p:ext uri="{BB962C8B-B14F-4D97-AF65-F5344CB8AC3E}">
        <p14:creationId xmlns:p14="http://schemas.microsoft.com/office/powerpoint/2010/main" val="158633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TRẦM HƯƠNG</a:t>
            </a:r>
            <a:endParaRPr lang="en-US" altLang="vi-VN" sz="3000" b="1" dirty="0"/>
          </a:p>
        </p:txBody>
      </p:sp>
      <p:sp>
        <p:nvSpPr>
          <p:cNvPr id="81923" name="Rectangle 3"/>
          <p:cNvSpPr>
            <a:spLocks noGrp="1" noChangeArrowheads="1"/>
          </p:cNvSpPr>
          <p:nvPr>
            <p:ph type="body" idx="1"/>
          </p:nvPr>
        </p:nvSpPr>
        <p:spPr>
          <a:xfrm>
            <a:off x="599283" y="522625"/>
            <a:ext cx="18000663" cy="9221164"/>
          </a:xfrm>
        </p:spPr>
        <p:txBody>
          <a:bodyPr/>
          <a:lstStyle/>
          <a:p>
            <a:pPr marL="0" indent="0" algn="just">
              <a:lnSpc>
                <a:spcPct val="90000"/>
              </a:lnSpc>
              <a:buNone/>
            </a:pPr>
            <a:r>
              <a:rPr lang="vi-VN" sz="9400" b="1"/>
              <a:t>ĐK</a:t>
            </a:r>
            <a:r>
              <a:rPr lang="en-US" sz="9400" b="1"/>
              <a:t>:</a:t>
            </a:r>
            <a:r>
              <a:rPr lang="vi-VN" sz="9400" b="1"/>
              <a:t> </a:t>
            </a:r>
            <a:r>
              <a:rPr lang="vi-VN" sz="9400" b="1" dirty="0"/>
              <a:t>Tựa trầm hương ngát bay về tôn nhan Chúa. Con xin dâng lên, con xin dâng lên lễ vật tâm thành là đời con trao hiến Chúa thôi. Cùng dâng lên ngàn khúc ca tuyệt vời. Ca khen, ca khen tình yêu Chúa qua muôn ngàn đời.</a:t>
            </a:r>
            <a:endParaRPr lang="en-US" altLang="vi-VN" sz="9400" b="1" dirty="0"/>
          </a:p>
        </p:txBody>
      </p:sp>
    </p:spTree>
    <p:extLst>
      <p:ext uri="{BB962C8B-B14F-4D97-AF65-F5344CB8AC3E}">
        <p14:creationId xmlns:p14="http://schemas.microsoft.com/office/powerpoint/2010/main" val="85515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TRẦM HƯƠNG</a:t>
            </a:r>
            <a:endParaRPr lang="en-US" altLang="vi-VN" sz="3000" b="1" dirty="0"/>
          </a:p>
        </p:txBody>
      </p:sp>
      <p:sp>
        <p:nvSpPr>
          <p:cNvPr id="81923" name="Rectangle 3"/>
          <p:cNvSpPr>
            <a:spLocks noGrp="1" noChangeArrowheads="1"/>
          </p:cNvSpPr>
          <p:nvPr>
            <p:ph type="body" idx="1"/>
          </p:nvPr>
        </p:nvSpPr>
        <p:spPr>
          <a:xfrm>
            <a:off x="599283" y="598317"/>
            <a:ext cx="18000663" cy="9221164"/>
          </a:xfrm>
        </p:spPr>
        <p:txBody>
          <a:bodyPr/>
          <a:lstStyle/>
          <a:p>
            <a:pPr marL="0" indent="0" algn="just">
              <a:lnSpc>
                <a:spcPct val="90000"/>
              </a:lnSpc>
              <a:buNone/>
            </a:pPr>
            <a:r>
              <a:rPr lang="vi-VN" sz="10000" b="1" dirty="0"/>
              <a:t>2. Con chắp hai tay khẩn cầu, đời con như bài ca dệt bao ước mơ nồng nàn, đẹp bao ý tình hiến dâng. Đây tin yêu đoan nguyền thủy chung, đây tâm tư buồn vui kiếp sống tiến dâng về Cha</a:t>
            </a:r>
            <a:endParaRPr lang="en-US" altLang="vi-VN" sz="10000" b="1" dirty="0"/>
          </a:p>
        </p:txBody>
      </p:sp>
    </p:spTree>
    <p:extLst>
      <p:ext uri="{BB962C8B-B14F-4D97-AF65-F5344CB8AC3E}">
        <p14:creationId xmlns:p14="http://schemas.microsoft.com/office/powerpoint/2010/main" val="370804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86519"/>
            <a:ext cx="16199714" cy="609144"/>
          </a:xfrm>
        </p:spPr>
        <p:txBody>
          <a:bodyPr/>
          <a:lstStyle/>
          <a:p>
            <a:r>
              <a:rPr lang="vi-VN" sz="3000" b="1"/>
              <a:t>TỰA </a:t>
            </a:r>
            <a:r>
              <a:rPr lang="vi-VN" sz="3000" b="1" dirty="0"/>
              <a:t>TRẦM HƯƠNG</a:t>
            </a:r>
            <a:endParaRPr lang="en-US" altLang="vi-VN" sz="3000" b="1" dirty="0"/>
          </a:p>
        </p:txBody>
      </p:sp>
      <p:sp>
        <p:nvSpPr>
          <p:cNvPr id="81923" name="Rectangle 3"/>
          <p:cNvSpPr>
            <a:spLocks noGrp="1" noChangeArrowheads="1"/>
          </p:cNvSpPr>
          <p:nvPr>
            <p:ph type="body" idx="1"/>
          </p:nvPr>
        </p:nvSpPr>
        <p:spPr>
          <a:xfrm>
            <a:off x="599283" y="522625"/>
            <a:ext cx="18000663" cy="9221164"/>
          </a:xfrm>
        </p:spPr>
        <p:txBody>
          <a:bodyPr/>
          <a:lstStyle/>
          <a:p>
            <a:pPr marL="0" indent="0" algn="just">
              <a:lnSpc>
                <a:spcPct val="90000"/>
              </a:lnSpc>
              <a:buNone/>
            </a:pPr>
            <a:r>
              <a:rPr lang="vi-VN" sz="9400" b="1"/>
              <a:t>ĐK</a:t>
            </a:r>
            <a:r>
              <a:rPr lang="en-US" sz="9400" b="1"/>
              <a:t>:</a:t>
            </a:r>
            <a:r>
              <a:rPr lang="vi-VN" sz="9400" b="1"/>
              <a:t> </a:t>
            </a:r>
            <a:r>
              <a:rPr lang="vi-VN" sz="9400" b="1" dirty="0"/>
              <a:t>Tựa trầm hương ngát bay về tôn nhan Chúa. Con xin dâng lên, con xin dâng lên lễ vật tâm thành là đời con trao hiến Chúa thôi. Cùng dâng lên ngàn khúc ca tuyệt vời. Ca khen, ca khen tình yêu Chúa qua muôn ngàn đời.</a:t>
            </a:r>
            <a:endParaRPr lang="en-US" altLang="vi-VN" sz="9400" b="1" dirty="0"/>
          </a:p>
        </p:txBody>
      </p:sp>
    </p:spTree>
    <p:extLst>
      <p:ext uri="{BB962C8B-B14F-4D97-AF65-F5344CB8AC3E}">
        <p14:creationId xmlns:p14="http://schemas.microsoft.com/office/powerpoint/2010/main" val="86233830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276</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TỰA TRẦM HƯƠNG</vt:lpstr>
      <vt:lpstr>TỰA TRẦM HƯƠNG</vt:lpstr>
      <vt:lpstr>TỰA TRẦM HƯƠNG</vt:lpstr>
      <vt:lpstr>TỰA TRẦM HƯƠNG</vt:lpstr>
      <vt:lpstr>TỰA TRẦM HƯƠNG</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163</cp:revision>
  <dcterms:created xsi:type="dcterms:W3CDTF">2011-08-20T01:52:59Z</dcterms:created>
  <dcterms:modified xsi:type="dcterms:W3CDTF">2024-04-09T17:02:36Z</dcterms:modified>
</cp:coreProperties>
</file>