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37" d="100"/>
          <a:sy n="37" d="100"/>
        </p:scale>
        <p:origin x="212" y="4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10/04/2024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99281" y="105570"/>
            <a:ext cx="18000663" cy="10588625"/>
          </a:xfrm>
        </p:spPr>
        <p:txBody>
          <a:bodyPr/>
          <a:lstStyle/>
          <a:p>
            <a:r>
              <a:rPr lang="en-US" altLang="vi-VN" sz="13433" b="1"/>
              <a:t>Vang lời tụng ca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1" y="1164432"/>
            <a:ext cx="18000663" cy="9529763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vi-VN" sz="13433" b="1"/>
              <a:t>	ĐK: Các trẻ Do Thái, trên tay hoa lá reo mừng, hân hoan vang lời tụng ca: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99281" y="458523"/>
            <a:ext cx="18000663" cy="964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871" tIns="52935" rIns="105871" bIns="52935"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2391" b="1"/>
              <a:t>1. Hôm nay Chúa vào thành thánh, hãy vỗ tay vui mừng. Muôn dân reo lời hoan ca, kính dâng lên Vua trời đất.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99281" y="105569"/>
            <a:ext cx="18000663" cy="1122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871" tIns="52935" rIns="105871" bIns="52935"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2043" b="1"/>
              <a:t>Chính Chúa thống trị mọi loài, là Cha quyền uy vinh thắng. Chúc tụng, chúc tung, vinh quang Chúa đang tỏa lan.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99281" y="105569"/>
            <a:ext cx="18000663" cy="107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871" tIns="52935" rIns="105871" bIns="52935"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1580" b="1"/>
              <a:t>2. Rung lên cung đàn yêu thương, khắp nơi trên thiên đường. Dương gian xin cùng hợp tiếng, chúng con nay ca tụng Chúa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99281" y="105570"/>
            <a:ext cx="18000663" cy="937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871" tIns="52935" rIns="105871" bIns="52935"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2043" b="1"/>
              <a:t>Xin dâng muôn lời kính chào, tình con Ngài ơi có thấu. Đón nhận nỗi niềm, tôn vinh Chúa trên trời cao.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99281" y="120275"/>
            <a:ext cx="18000663" cy="1147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871" tIns="52935" rIns="105871" bIns="52935"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vi-VN" sz="13433" b="1"/>
              <a:t>“ Hoan hô! Hoan hô! Hoan hô con vua Đa vít, chúc tụng Đấng nhân danh Chúa mà đến”.</a:t>
            </a:r>
          </a:p>
          <a:p>
            <a:pPr>
              <a:spcBef>
                <a:spcPct val="50000"/>
              </a:spcBef>
            </a:pPr>
            <a:endParaRPr lang="en-US" altLang="vi-VN" sz="13433" b="1"/>
          </a:p>
        </p:txBody>
      </p:sp>
    </p:spTree>
    <p:extLst>
      <p:ext uri="{BB962C8B-B14F-4D97-AF65-F5344CB8AC3E}">
        <p14:creationId xmlns:p14="http://schemas.microsoft.com/office/powerpoint/2010/main" val="40838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0" grpId="1"/>
      <p:bldP spid="27651" grpId="0" build="p"/>
      <p:bldP spid="27651" grpId="1" build="p"/>
      <p:bldP spid="27651" grpId="2" build="p"/>
      <p:bldP spid="27653" grpId="0"/>
      <p:bldP spid="27653" grpId="1"/>
      <p:bldP spid="27655" grpId="0"/>
      <p:bldP spid="27655" grpId="1"/>
      <p:bldP spid="27656" grpId="0" build="allAtOnce"/>
      <p:bldP spid="27656" grpId="1" build="allAtOnce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159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Vang lời tụng ca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ANDORA</cp:lastModifiedBy>
  <cp:revision>169</cp:revision>
  <dcterms:created xsi:type="dcterms:W3CDTF">2011-08-20T01:52:59Z</dcterms:created>
  <dcterms:modified xsi:type="dcterms:W3CDTF">2024-04-10T04:08:52Z</dcterms:modified>
</cp:coreProperties>
</file>