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15BE-80F6-4A87-9BC1-A5F755533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9EF4F-B69C-48C0-A980-D07B4279A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9E447C-40DE-4CEE-A12F-423954B7E598}"/>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5" name="Footer Placeholder 4">
            <a:extLst>
              <a:ext uri="{FF2B5EF4-FFF2-40B4-BE49-F238E27FC236}">
                <a16:creationId xmlns:a16="http://schemas.microsoft.com/office/drawing/2014/main" id="{72E7D634-E82C-40BC-B710-855F714A2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352CE-2746-4A54-BBFD-E18ACADDDFCA}"/>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189995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D93F-42BE-4BD9-9F60-1F08F3FC7E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07B01-EFA7-42A1-8CCF-4996B8E9A1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F244E-EB29-44B0-9F14-BBD529D5116B}"/>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5" name="Footer Placeholder 4">
            <a:extLst>
              <a:ext uri="{FF2B5EF4-FFF2-40B4-BE49-F238E27FC236}">
                <a16:creationId xmlns:a16="http://schemas.microsoft.com/office/drawing/2014/main" id="{3D0B4EB7-FEC3-4249-9875-F6CE1C116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B4610-C13A-4B00-B65F-6BDCCD1935F9}"/>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1408591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F5BEAE-5B07-4B8A-80CB-F37CA7924B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A7D20C-1142-40A8-B78B-33A948568C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441B67-2E65-4C70-B054-C3DD52E6680D}"/>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5" name="Footer Placeholder 4">
            <a:extLst>
              <a:ext uri="{FF2B5EF4-FFF2-40B4-BE49-F238E27FC236}">
                <a16:creationId xmlns:a16="http://schemas.microsoft.com/office/drawing/2014/main" id="{CE54B0B4-7E5A-4FDE-849F-02E541439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6DD67-CBD3-4685-9754-DDD2137515A7}"/>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312889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FC59-F620-4380-9984-9EA5D6B901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7C7391-6A47-4FC1-AFB1-85233FF72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2C13C-3C54-4421-87A3-38AED377EDC6}"/>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5" name="Footer Placeholder 4">
            <a:extLst>
              <a:ext uri="{FF2B5EF4-FFF2-40B4-BE49-F238E27FC236}">
                <a16:creationId xmlns:a16="http://schemas.microsoft.com/office/drawing/2014/main" id="{90757D99-E391-43B2-AEE5-1E24894C9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29FE5-A5AE-445F-9093-32D35BEDF7DE}"/>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168261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091A-C968-42CB-BED1-B249F1F15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4EBAF6-8558-4C76-BD06-589FA6AC1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B8782-E118-4704-A983-F3E0FACD48F9}"/>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5" name="Footer Placeholder 4">
            <a:extLst>
              <a:ext uri="{FF2B5EF4-FFF2-40B4-BE49-F238E27FC236}">
                <a16:creationId xmlns:a16="http://schemas.microsoft.com/office/drawing/2014/main" id="{EE4FC491-3450-44A3-9C16-D5858693B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389AB-B424-4130-9B7E-83936307CFA8}"/>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155554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9C4F-CA26-48B2-9DE9-7F76DBCC2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12FC04-4D03-4664-BD80-9E02FCB5FF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15BD38-017E-48A0-9ED9-5AE80BA8A2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73E58-E8B6-40F3-9BFD-2BE86AE146C0}"/>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6" name="Footer Placeholder 5">
            <a:extLst>
              <a:ext uri="{FF2B5EF4-FFF2-40B4-BE49-F238E27FC236}">
                <a16:creationId xmlns:a16="http://schemas.microsoft.com/office/drawing/2014/main" id="{9177D4AB-2CD4-4E39-8723-1D54E2804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67853-E9F0-43C5-9320-676FFF89F01F}"/>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358255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80C7-58CA-4F80-AC34-321A3BD38B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9DDAB8-C7E2-41F8-BDEA-DF14F7DCAB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F5BE63-D6CA-493B-966E-FDE84095EA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B318C5-C6F2-4498-902C-8BDD1407D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B6F44-C40E-426F-86DE-949F472D6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9394A8-BC4E-468B-893F-04CD298D0CE2}"/>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8" name="Footer Placeholder 7">
            <a:extLst>
              <a:ext uri="{FF2B5EF4-FFF2-40B4-BE49-F238E27FC236}">
                <a16:creationId xmlns:a16="http://schemas.microsoft.com/office/drawing/2014/main" id="{D51E0525-F96E-427F-9E11-1A1A0E077D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EADB2B-A139-4E03-9EBD-1ABE9F1EB15F}"/>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182148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D816-2FFF-4627-8389-B8B7D83CA8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425EF2-5D27-4054-9B9F-0CC12D59C6F2}"/>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4" name="Footer Placeholder 3">
            <a:extLst>
              <a:ext uri="{FF2B5EF4-FFF2-40B4-BE49-F238E27FC236}">
                <a16:creationId xmlns:a16="http://schemas.microsoft.com/office/drawing/2014/main" id="{418DED48-69CC-4EA0-9719-43C64FF3D8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55262D-9C9B-40F4-BD3F-5FCFF74FDF08}"/>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41304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7B125-49A1-45A9-A40D-21E3D4ABF65A}"/>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3" name="Footer Placeholder 2">
            <a:extLst>
              <a:ext uri="{FF2B5EF4-FFF2-40B4-BE49-F238E27FC236}">
                <a16:creationId xmlns:a16="http://schemas.microsoft.com/office/drawing/2014/main" id="{5A76022F-A293-4269-BDEA-33A3902CB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19CB0E-936B-4EAC-8B04-E208635B5503}"/>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1725567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5160-DD42-4FED-B412-A2F40EDD4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AFCBF1-E76A-4FD4-95FD-3640FEDEC6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60A4D-5F97-48F5-A23F-11CA7CF175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04810C-A57E-4E5D-9F73-049E58593D8A}"/>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6" name="Footer Placeholder 5">
            <a:extLst>
              <a:ext uri="{FF2B5EF4-FFF2-40B4-BE49-F238E27FC236}">
                <a16:creationId xmlns:a16="http://schemas.microsoft.com/office/drawing/2014/main" id="{F50C1C94-AB19-4804-B3A7-F39323576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F2C9A5-24ED-4EF5-B54C-8362719920F9}"/>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388307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AA632-D77D-4E7F-AC70-198C35C9B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5A0E26-28DF-4355-BA63-3281ACA8B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EAFA77-2E7E-4E9B-8FDC-3A1E8D224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05366-3F06-47A5-9B96-1BC6217A49D8}"/>
              </a:ext>
            </a:extLst>
          </p:cNvPr>
          <p:cNvSpPr>
            <a:spLocks noGrp="1"/>
          </p:cNvSpPr>
          <p:nvPr>
            <p:ph type="dt" sz="half" idx="10"/>
          </p:nvPr>
        </p:nvSpPr>
        <p:spPr/>
        <p:txBody>
          <a:bodyPr/>
          <a:lstStyle/>
          <a:p>
            <a:fld id="{10DB1273-2910-4552-8AAC-722781EF5855}" type="datetimeFigureOut">
              <a:rPr lang="en-US" smtClean="0"/>
              <a:t>4/10/2024</a:t>
            </a:fld>
            <a:endParaRPr lang="en-US"/>
          </a:p>
        </p:txBody>
      </p:sp>
      <p:sp>
        <p:nvSpPr>
          <p:cNvPr id="6" name="Footer Placeholder 5">
            <a:extLst>
              <a:ext uri="{FF2B5EF4-FFF2-40B4-BE49-F238E27FC236}">
                <a16:creationId xmlns:a16="http://schemas.microsoft.com/office/drawing/2014/main" id="{F9F74D03-4811-47AC-951A-84166FC6C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7EFD1-97C8-4412-8787-880AFEDAC896}"/>
              </a:ext>
            </a:extLst>
          </p:cNvPr>
          <p:cNvSpPr>
            <a:spLocks noGrp="1"/>
          </p:cNvSpPr>
          <p:nvPr>
            <p:ph type="sldNum" sz="quarter" idx="12"/>
          </p:nvPr>
        </p:nvSpPr>
        <p:spPr/>
        <p:txBody>
          <a:bodyPr/>
          <a:lstStyle/>
          <a:p>
            <a:fld id="{713BF809-209C-45EF-9BBD-8C186DA60EF1}" type="slidenum">
              <a:rPr lang="en-US" smtClean="0"/>
              <a:t>‹#›</a:t>
            </a:fld>
            <a:endParaRPr lang="en-US"/>
          </a:p>
        </p:txBody>
      </p:sp>
    </p:spTree>
    <p:extLst>
      <p:ext uri="{BB962C8B-B14F-4D97-AF65-F5344CB8AC3E}">
        <p14:creationId xmlns:p14="http://schemas.microsoft.com/office/powerpoint/2010/main" val="150312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14053-9956-47E9-BCD4-9538BBE97A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920C57-5DBD-480C-BF1F-274261B11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D4146-B3E2-497B-B834-B6A5E1091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B1273-2910-4552-8AAC-722781EF5855}" type="datetimeFigureOut">
              <a:rPr lang="en-US" smtClean="0"/>
              <a:t>4/10/2024</a:t>
            </a:fld>
            <a:endParaRPr lang="en-US"/>
          </a:p>
        </p:txBody>
      </p:sp>
      <p:sp>
        <p:nvSpPr>
          <p:cNvPr id="5" name="Footer Placeholder 4">
            <a:extLst>
              <a:ext uri="{FF2B5EF4-FFF2-40B4-BE49-F238E27FC236}">
                <a16:creationId xmlns:a16="http://schemas.microsoft.com/office/drawing/2014/main" id="{F149E1D3-025A-4B76-86EF-99A38B078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DF7D41-2FB7-4FB0-AD4D-0455FBA43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BF809-209C-45EF-9BBD-8C186DA60EF1}" type="slidenum">
              <a:rPr lang="en-US" smtClean="0"/>
              <a:t>‹#›</a:t>
            </a:fld>
            <a:endParaRPr lang="en-US"/>
          </a:p>
        </p:txBody>
      </p:sp>
    </p:spTree>
    <p:extLst>
      <p:ext uri="{BB962C8B-B14F-4D97-AF65-F5344CB8AC3E}">
        <p14:creationId xmlns:p14="http://schemas.microsoft.com/office/powerpoint/2010/main" val="1370277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68B7-FAA1-4969-B393-8ACBB5F70ABB}"/>
              </a:ext>
            </a:extLst>
          </p:cNvPr>
          <p:cNvSpPr>
            <a:spLocks noGrp="1"/>
          </p:cNvSpPr>
          <p:nvPr>
            <p:ph type="ctrTitle"/>
          </p:nvPr>
        </p:nvSpPr>
        <p:spPr>
          <a:xfrm>
            <a:off x="318977" y="622101"/>
            <a:ext cx="11525694" cy="6374596"/>
          </a:xfrm>
        </p:spPr>
        <p:txBody>
          <a:bodyPr>
            <a:noAutofit/>
          </a:bodyPr>
          <a:lstStyle/>
          <a:p>
            <a:pPr algn="just"/>
            <a:r>
              <a:rPr lang="en-US" b="1" dirty="0">
                <a:latin typeface="Arial" panose="020B0604020202020204" pitchFamily="34" charset="0"/>
                <a:cs typeface="Arial" panose="020B0604020202020204" pitchFamily="34" charset="0"/>
              </a:rPr>
              <a:t>ĐK: </a:t>
            </a:r>
            <a:r>
              <a:rPr lang="vi-VN" b="1" dirty="0">
                <a:latin typeface="Arial" panose="020B0604020202020204" pitchFamily="34" charset="0"/>
                <a:cs typeface="Arial" panose="020B0604020202020204" pitchFamily="34" charset="0"/>
              </a:rPr>
              <a:t>Hân hoan bước vào nhà Chúa.</a:t>
            </a:r>
            <a:r>
              <a:rPr lang="en-US" b="1" dirty="0">
                <a:latin typeface="Arial" panose="020B0604020202020204" pitchFamily="34" charset="0"/>
                <a:cs typeface="Arial" panose="020B0604020202020204" pitchFamily="34" charset="0"/>
              </a:rPr>
              <a:t> </a:t>
            </a:r>
            <a:r>
              <a:rPr lang="vi-VN" b="1" dirty="0">
                <a:latin typeface="Arial" panose="020B0604020202020204" pitchFamily="34" charset="0"/>
                <a:cs typeface="Arial" panose="020B0604020202020204" pitchFamily="34" charset="0"/>
              </a:rPr>
              <a:t>Hân hoan bước vào nhà Chúa. Một niềm tin son sắt không ngơi, tình thân thương hiệp nhất muôn lòng với bao hy vọng, (với bao hy vọng). (Này đây cung điện nhà Chúa).</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907D949-9144-4D7A-B389-A01E1B7B0921}"/>
              </a:ext>
            </a:extLst>
          </p:cNvPr>
          <p:cNvSpPr txBox="1"/>
          <p:nvPr/>
        </p:nvSpPr>
        <p:spPr>
          <a:xfrm>
            <a:off x="4683433" y="61647"/>
            <a:ext cx="25811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VÀO NHÀ CHÚA</a:t>
            </a:r>
          </a:p>
        </p:txBody>
      </p:sp>
    </p:spTree>
    <p:extLst>
      <p:ext uri="{BB962C8B-B14F-4D97-AF65-F5344CB8AC3E}">
        <p14:creationId xmlns:p14="http://schemas.microsoft.com/office/powerpoint/2010/main" val="195702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68B7-FAA1-4969-B393-8ACBB5F70ABB}"/>
              </a:ext>
            </a:extLst>
          </p:cNvPr>
          <p:cNvSpPr>
            <a:spLocks noGrp="1"/>
          </p:cNvSpPr>
          <p:nvPr>
            <p:ph type="ctrTitle"/>
          </p:nvPr>
        </p:nvSpPr>
        <p:spPr>
          <a:xfrm>
            <a:off x="318977" y="170045"/>
            <a:ext cx="11525694" cy="6292403"/>
          </a:xfrm>
        </p:spPr>
        <p:txBody>
          <a:bodyPr>
            <a:noAutofit/>
          </a:bodyPr>
          <a:lstStyle/>
          <a:p>
            <a:pPr algn="just"/>
            <a:r>
              <a:rPr lang="vi-VN" sz="7200" b="1" dirty="0">
                <a:latin typeface="+mn-lt"/>
              </a:rPr>
              <a:t>Này đây cung điện nhà Chúa, vang lên bao tiếng ca lời mừng, tôn vinh Thiên Chúa Vua cửu trùng, đầy vinh quang chan chứa tình thương</a:t>
            </a:r>
            <a:endParaRPr lang="en-US" sz="7200" b="1" dirty="0">
              <a:latin typeface="+mn-lt"/>
            </a:endParaRPr>
          </a:p>
        </p:txBody>
      </p:sp>
    </p:spTree>
    <p:extLst>
      <p:ext uri="{BB962C8B-B14F-4D97-AF65-F5344CB8AC3E}">
        <p14:creationId xmlns:p14="http://schemas.microsoft.com/office/powerpoint/2010/main" val="175452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81667-11A6-4FBD-B71C-CD9E1ED7E1D9}"/>
              </a:ext>
            </a:extLst>
          </p:cNvPr>
          <p:cNvSpPr>
            <a:spLocks noGrp="1"/>
          </p:cNvSpPr>
          <p:nvPr>
            <p:ph idx="1"/>
          </p:nvPr>
        </p:nvSpPr>
        <p:spPr>
          <a:xfrm>
            <a:off x="369870" y="380140"/>
            <a:ext cx="11476233" cy="4351338"/>
          </a:xfrm>
        </p:spPr>
        <p:txBody>
          <a:bodyPr>
            <a:noAutofit/>
          </a:bodyPr>
          <a:lstStyle/>
          <a:p>
            <a:pPr marL="0" indent="0" algn="just">
              <a:buNone/>
            </a:pPr>
            <a:r>
              <a:rPr lang="vi-VN" sz="6600" b="1" dirty="0"/>
              <a:t>1. Với ước mong kiếm tìm khẩn cầu tháng năm. Luôn cư ngụ nhà Chúa trong suốt cuộc đời, niệm suy ơn lành Ngài ban, nhìn ngắm Chúa thật cao sang, ngự giữa Thánh cung huy hoàng.</a:t>
            </a:r>
            <a:endParaRPr lang="en-US" sz="6600" b="1" dirty="0"/>
          </a:p>
        </p:txBody>
      </p:sp>
      <p:sp>
        <p:nvSpPr>
          <p:cNvPr id="4" name="TextBox 3">
            <a:extLst>
              <a:ext uri="{FF2B5EF4-FFF2-40B4-BE49-F238E27FC236}">
                <a16:creationId xmlns:a16="http://schemas.microsoft.com/office/drawing/2014/main" id="{106F5127-397B-405C-BE42-C0EE6BA63D8A}"/>
              </a:ext>
            </a:extLst>
          </p:cNvPr>
          <p:cNvSpPr txBox="1"/>
          <p:nvPr/>
        </p:nvSpPr>
        <p:spPr>
          <a:xfrm>
            <a:off x="4683433" y="61647"/>
            <a:ext cx="25811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VÀO NHÀ CHÚA</a:t>
            </a:r>
          </a:p>
        </p:txBody>
      </p:sp>
    </p:spTree>
    <p:extLst>
      <p:ext uri="{BB962C8B-B14F-4D97-AF65-F5344CB8AC3E}">
        <p14:creationId xmlns:p14="http://schemas.microsoft.com/office/powerpoint/2010/main" val="420835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68B7-FAA1-4969-B393-8ACBB5F70ABB}"/>
              </a:ext>
            </a:extLst>
          </p:cNvPr>
          <p:cNvSpPr>
            <a:spLocks noGrp="1"/>
          </p:cNvSpPr>
          <p:nvPr>
            <p:ph type="ctrTitle"/>
          </p:nvPr>
        </p:nvSpPr>
        <p:spPr>
          <a:xfrm>
            <a:off x="318977" y="622101"/>
            <a:ext cx="11525694" cy="6374596"/>
          </a:xfrm>
        </p:spPr>
        <p:txBody>
          <a:bodyPr>
            <a:noAutofit/>
          </a:bodyPr>
          <a:lstStyle/>
          <a:p>
            <a:pPr algn="just"/>
            <a:r>
              <a:rPr lang="en-US" b="1" dirty="0">
                <a:latin typeface="Arial" panose="020B0604020202020204" pitchFamily="34" charset="0"/>
                <a:cs typeface="Arial" panose="020B0604020202020204" pitchFamily="34" charset="0"/>
              </a:rPr>
              <a:t>ĐK: </a:t>
            </a:r>
            <a:r>
              <a:rPr lang="vi-VN" b="1" dirty="0">
                <a:latin typeface="Arial" panose="020B0604020202020204" pitchFamily="34" charset="0"/>
                <a:cs typeface="Arial" panose="020B0604020202020204" pitchFamily="34" charset="0"/>
              </a:rPr>
              <a:t>Hân hoan bước vào nhà Chúa.</a:t>
            </a:r>
            <a:r>
              <a:rPr lang="en-US" b="1" dirty="0">
                <a:latin typeface="Arial" panose="020B0604020202020204" pitchFamily="34" charset="0"/>
                <a:cs typeface="Arial" panose="020B0604020202020204" pitchFamily="34" charset="0"/>
              </a:rPr>
              <a:t> </a:t>
            </a:r>
            <a:r>
              <a:rPr lang="vi-VN" b="1" dirty="0">
                <a:latin typeface="Arial" panose="020B0604020202020204" pitchFamily="34" charset="0"/>
                <a:cs typeface="Arial" panose="020B0604020202020204" pitchFamily="34" charset="0"/>
              </a:rPr>
              <a:t>Hân hoan bước vào nhà Chúa. Một niềm tin son sắt không ngơi, tình thân thương hiệp nhất muôn lòng với bao hy vọng, (với bao hy vọng). (Này đây cung điện nhà Chúa).</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907D949-9144-4D7A-B389-A01E1B7B0921}"/>
              </a:ext>
            </a:extLst>
          </p:cNvPr>
          <p:cNvSpPr txBox="1"/>
          <p:nvPr/>
        </p:nvSpPr>
        <p:spPr>
          <a:xfrm>
            <a:off x="4683433" y="61647"/>
            <a:ext cx="25811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VÀO NHÀ CHÚA</a:t>
            </a:r>
          </a:p>
        </p:txBody>
      </p:sp>
    </p:spTree>
    <p:extLst>
      <p:ext uri="{BB962C8B-B14F-4D97-AF65-F5344CB8AC3E}">
        <p14:creationId xmlns:p14="http://schemas.microsoft.com/office/powerpoint/2010/main" val="173464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68B7-FAA1-4969-B393-8ACBB5F70ABB}"/>
              </a:ext>
            </a:extLst>
          </p:cNvPr>
          <p:cNvSpPr>
            <a:spLocks noGrp="1"/>
          </p:cNvSpPr>
          <p:nvPr>
            <p:ph type="ctrTitle"/>
          </p:nvPr>
        </p:nvSpPr>
        <p:spPr>
          <a:xfrm>
            <a:off x="318977" y="170045"/>
            <a:ext cx="11525694" cy="6292403"/>
          </a:xfrm>
        </p:spPr>
        <p:txBody>
          <a:bodyPr>
            <a:noAutofit/>
          </a:bodyPr>
          <a:lstStyle/>
          <a:p>
            <a:pPr algn="just"/>
            <a:r>
              <a:rPr lang="vi-VN" sz="7200" b="1" dirty="0">
                <a:latin typeface="+mn-lt"/>
              </a:rPr>
              <a:t>Này đây cung điện nhà Chúa, vang lên bao tiếng ca lời mừng, tôn vinh Thiên Chúa Vua cửu trùng, đầy vinh quang chan chứa tình thương</a:t>
            </a:r>
            <a:endParaRPr lang="en-US" sz="7200" b="1" dirty="0">
              <a:latin typeface="+mn-lt"/>
            </a:endParaRPr>
          </a:p>
        </p:txBody>
      </p:sp>
    </p:spTree>
    <p:extLst>
      <p:ext uri="{BB962C8B-B14F-4D97-AF65-F5344CB8AC3E}">
        <p14:creationId xmlns:p14="http://schemas.microsoft.com/office/powerpoint/2010/main" val="340723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5DC4D-54EC-402C-AD5E-97763B6FC797}"/>
              </a:ext>
            </a:extLst>
          </p:cNvPr>
          <p:cNvSpPr>
            <a:spLocks noGrp="1"/>
          </p:cNvSpPr>
          <p:nvPr>
            <p:ph idx="1"/>
          </p:nvPr>
        </p:nvSpPr>
        <p:spPr>
          <a:xfrm>
            <a:off x="359596" y="441787"/>
            <a:ext cx="11527604" cy="4351338"/>
          </a:xfrm>
        </p:spPr>
        <p:txBody>
          <a:bodyPr>
            <a:noAutofit/>
          </a:bodyPr>
          <a:lstStyle/>
          <a:p>
            <a:pPr marL="0" indent="0" algn="just">
              <a:buNone/>
            </a:pPr>
            <a:r>
              <a:rPr lang="vi-VN" sz="6800" b="1" dirty="0"/>
              <a:t>2. Hỡi những ai Chúa chọn chúc tụng Chúa đi. Sống những ngày hoan hỉ mà cảm tạ Ngài. Để ta trở thành lời ca, để ta như là viên đá, đoàtn kết đắp xây một nhà.</a:t>
            </a:r>
            <a:endParaRPr lang="en-US" sz="6800" b="1" dirty="0"/>
          </a:p>
          <a:p>
            <a:pPr marL="0" indent="0" algn="just">
              <a:buNone/>
            </a:pPr>
            <a:br>
              <a:rPr lang="vi-VN" sz="6800" b="1" dirty="0"/>
            </a:br>
            <a:endParaRPr lang="en-US" sz="6800" b="1" dirty="0"/>
          </a:p>
        </p:txBody>
      </p:sp>
      <p:sp>
        <p:nvSpPr>
          <p:cNvPr id="4" name="TextBox 3">
            <a:extLst>
              <a:ext uri="{FF2B5EF4-FFF2-40B4-BE49-F238E27FC236}">
                <a16:creationId xmlns:a16="http://schemas.microsoft.com/office/drawing/2014/main" id="{8254232D-2A2B-485D-9E9E-1076C82C1A44}"/>
              </a:ext>
            </a:extLst>
          </p:cNvPr>
          <p:cNvSpPr txBox="1"/>
          <p:nvPr/>
        </p:nvSpPr>
        <p:spPr>
          <a:xfrm>
            <a:off x="4683433" y="61647"/>
            <a:ext cx="25811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VÀO NHÀ CHÚA</a:t>
            </a:r>
          </a:p>
        </p:txBody>
      </p:sp>
    </p:spTree>
    <p:extLst>
      <p:ext uri="{BB962C8B-B14F-4D97-AF65-F5344CB8AC3E}">
        <p14:creationId xmlns:p14="http://schemas.microsoft.com/office/powerpoint/2010/main" val="22153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68B7-FAA1-4969-B393-8ACBB5F70ABB}"/>
              </a:ext>
            </a:extLst>
          </p:cNvPr>
          <p:cNvSpPr>
            <a:spLocks noGrp="1"/>
          </p:cNvSpPr>
          <p:nvPr>
            <p:ph type="ctrTitle"/>
          </p:nvPr>
        </p:nvSpPr>
        <p:spPr>
          <a:xfrm>
            <a:off x="318977" y="622101"/>
            <a:ext cx="11525694" cy="6374596"/>
          </a:xfrm>
        </p:spPr>
        <p:txBody>
          <a:bodyPr>
            <a:noAutofit/>
          </a:bodyPr>
          <a:lstStyle/>
          <a:p>
            <a:pPr algn="just"/>
            <a:r>
              <a:rPr lang="en-US" b="1" dirty="0">
                <a:latin typeface="Arial" panose="020B0604020202020204" pitchFamily="34" charset="0"/>
                <a:cs typeface="Arial" panose="020B0604020202020204" pitchFamily="34" charset="0"/>
              </a:rPr>
              <a:t>ĐK: </a:t>
            </a:r>
            <a:r>
              <a:rPr lang="vi-VN" b="1" dirty="0">
                <a:latin typeface="Arial" panose="020B0604020202020204" pitchFamily="34" charset="0"/>
                <a:cs typeface="Arial" panose="020B0604020202020204" pitchFamily="34" charset="0"/>
              </a:rPr>
              <a:t>Hân hoan bước vào nhà Chúa.</a:t>
            </a:r>
            <a:r>
              <a:rPr lang="en-US" b="1" dirty="0">
                <a:latin typeface="Arial" panose="020B0604020202020204" pitchFamily="34" charset="0"/>
                <a:cs typeface="Arial" panose="020B0604020202020204" pitchFamily="34" charset="0"/>
              </a:rPr>
              <a:t> </a:t>
            </a:r>
            <a:r>
              <a:rPr lang="vi-VN" b="1" dirty="0">
                <a:latin typeface="Arial" panose="020B0604020202020204" pitchFamily="34" charset="0"/>
                <a:cs typeface="Arial" panose="020B0604020202020204" pitchFamily="34" charset="0"/>
              </a:rPr>
              <a:t>Hân hoan bước vào nhà Chúa. Một niềm tin son sắt không ngơi, tình thân thương hiệp nhất muôn lòng với bao hy vọng, (với bao hy vọng). (Này đây cung điện nhà Chúa).</a:t>
            </a:r>
            <a:endParaRPr lang="en-US"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907D949-9144-4D7A-B389-A01E1B7B0921}"/>
              </a:ext>
            </a:extLst>
          </p:cNvPr>
          <p:cNvSpPr txBox="1"/>
          <p:nvPr/>
        </p:nvSpPr>
        <p:spPr>
          <a:xfrm>
            <a:off x="4683433" y="61647"/>
            <a:ext cx="258115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VÀO NHÀ CHÚA</a:t>
            </a:r>
          </a:p>
        </p:txBody>
      </p:sp>
    </p:spTree>
    <p:extLst>
      <p:ext uri="{BB962C8B-B14F-4D97-AF65-F5344CB8AC3E}">
        <p14:creationId xmlns:p14="http://schemas.microsoft.com/office/powerpoint/2010/main" val="269063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68B7-FAA1-4969-B393-8ACBB5F70ABB}"/>
              </a:ext>
            </a:extLst>
          </p:cNvPr>
          <p:cNvSpPr>
            <a:spLocks noGrp="1"/>
          </p:cNvSpPr>
          <p:nvPr>
            <p:ph type="ctrTitle"/>
          </p:nvPr>
        </p:nvSpPr>
        <p:spPr>
          <a:xfrm>
            <a:off x="318977" y="170045"/>
            <a:ext cx="11525694" cy="6292403"/>
          </a:xfrm>
        </p:spPr>
        <p:txBody>
          <a:bodyPr>
            <a:noAutofit/>
          </a:bodyPr>
          <a:lstStyle/>
          <a:p>
            <a:pPr algn="just"/>
            <a:r>
              <a:rPr lang="vi-VN" sz="7200" b="1" dirty="0">
                <a:latin typeface="+mn-lt"/>
              </a:rPr>
              <a:t>Này đây cung điện nhà Chúa, vang lên bao tiếng ca lời mừng, tôn vinh Thiên Chúa Vua cửu trùng, đầy vinh quang chan chứa tình thương</a:t>
            </a:r>
            <a:endParaRPr lang="en-US" sz="7200" b="1" dirty="0">
              <a:latin typeface="+mn-lt"/>
            </a:endParaRPr>
          </a:p>
        </p:txBody>
      </p:sp>
    </p:spTree>
    <p:extLst>
      <p:ext uri="{BB962C8B-B14F-4D97-AF65-F5344CB8AC3E}">
        <p14:creationId xmlns:p14="http://schemas.microsoft.com/office/powerpoint/2010/main" val="38432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342</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ĐK: Hân hoan bước vào nhà Chúa. Hân hoan bước vào nhà Chúa. Một niềm tin son sắt không ngơi, tình thân thương hiệp nhất muôn lòng với bao hy vọng, (với bao hy vọng). (Này đây cung điện nhà Chúa).</vt:lpstr>
      <vt:lpstr>Này đây cung điện nhà Chúa, vang lên bao tiếng ca lời mừng, tôn vinh Thiên Chúa Vua cửu trùng, đầy vinh quang chan chứa tình thương</vt:lpstr>
      <vt:lpstr>PowerPoint Presentation</vt:lpstr>
      <vt:lpstr>ĐK: Hân hoan bước vào nhà Chúa. Hân hoan bước vào nhà Chúa. Một niềm tin son sắt không ngơi, tình thân thương hiệp nhất muôn lòng với bao hy vọng, (với bao hy vọng). (Này đây cung điện nhà Chúa).</vt:lpstr>
      <vt:lpstr>Này đây cung điện nhà Chúa, vang lên bao tiếng ca lời mừng, tôn vinh Thiên Chúa Vua cửu trùng, đầy vinh quang chan chứa tình thương</vt:lpstr>
      <vt:lpstr>PowerPoint Presentation</vt:lpstr>
      <vt:lpstr>ĐK: Hân hoan bước vào nhà Chúa. Hân hoan bước vào nhà Chúa. Một niềm tin son sắt không ngơi, tình thân thương hiệp nhất muôn lòng với bao hy vọng, (với bao hy vọng). (Này đây cung điện nhà Chúa).</vt:lpstr>
      <vt:lpstr>Này đây cung điện nhà Chúa, vang lên bao tiếng ca lời mừng, tôn vinh Thiên Chúa Vua cửu trùng, đầy vinh quang chan chứa tình thương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Hân hoan bước vào nhà Chúa. Hân hoan bước vào nhà Chúa. Một niềm tin son sắt không ngơi, tình thân thương hiệp nhất muôn lòng với bao hy vọng, (với bao hy vọng). (Này đây cung điện nhà Chúa). Này đây cung điện nhà Chúa, vang lên bao tiếng ca lời mừng, tôn vinh Thiên Chúa Vua cửu trùng, đầy vinh quang chan chứa tình thương  </dc:title>
  <dc:creator>Hoang Le</dc:creator>
  <cp:lastModifiedBy>ANDORA</cp:lastModifiedBy>
  <cp:revision>3</cp:revision>
  <dcterms:created xsi:type="dcterms:W3CDTF">2019-08-10T15:16:36Z</dcterms:created>
  <dcterms:modified xsi:type="dcterms:W3CDTF">2024-04-10T04:14:12Z</dcterms:modified>
</cp:coreProperties>
</file>