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1" d="100"/>
          <a:sy n="121" d="100"/>
        </p:scale>
        <p:origin x="102"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90595-8AD3-D5BE-5CF8-F6CD89F808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7DB5E3F-63A5-9D06-2957-FA488B6744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04DB55-33FB-131C-72FB-500170EA9642}"/>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5" name="Footer Placeholder 4">
            <a:extLst>
              <a:ext uri="{FF2B5EF4-FFF2-40B4-BE49-F238E27FC236}">
                <a16:creationId xmlns:a16="http://schemas.microsoft.com/office/drawing/2014/main" id="{A8FE40DD-30FB-386C-894E-30FB6EF1C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FAEEB3-9726-F002-267D-8B4082FF85E5}"/>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543172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32A0E-FE5E-09FA-3437-527C9A17B5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58A5694-9360-A891-A709-93D6663D8F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27455-21F0-7B90-FDB8-D362A33A8898}"/>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5" name="Footer Placeholder 4">
            <a:extLst>
              <a:ext uri="{FF2B5EF4-FFF2-40B4-BE49-F238E27FC236}">
                <a16:creationId xmlns:a16="http://schemas.microsoft.com/office/drawing/2014/main" id="{66B0CBB7-A8AB-8954-C0AC-9EA8A8079A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F4601E-1797-3C1D-2746-EE05A56522C4}"/>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26251597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9AF1D4-F12E-D484-033E-63FE9CAF642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7A26F8-2FA1-DFC1-EFA1-A9DCADD331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DC8458-8325-23CF-2ADA-FA21E6750582}"/>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5" name="Footer Placeholder 4">
            <a:extLst>
              <a:ext uri="{FF2B5EF4-FFF2-40B4-BE49-F238E27FC236}">
                <a16:creationId xmlns:a16="http://schemas.microsoft.com/office/drawing/2014/main" id="{F3F490A4-6FE6-DEFC-B8E1-F5C2F12E90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D6FB3E-03CE-013B-65B3-B83214CBD7D9}"/>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3892769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083F5-A660-3418-9AFA-C36B638F0F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5BF5EAB-9DE1-7B5D-AD11-0607D9BEFB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7C6CE-7955-AB5F-FD27-EF722CF4E7B9}"/>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5" name="Footer Placeholder 4">
            <a:extLst>
              <a:ext uri="{FF2B5EF4-FFF2-40B4-BE49-F238E27FC236}">
                <a16:creationId xmlns:a16="http://schemas.microsoft.com/office/drawing/2014/main" id="{949C5B64-C105-DA3A-3E19-CE4AC6F6F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D91571-D1FE-51D1-253F-10323D4F55ED}"/>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649821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AFB23-5180-8A3D-51FB-1D43B0E8DD8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DD80C8-DC53-CA83-E44E-A8625B5C02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F86D26-0369-9DFB-1A97-694FA3314BD2}"/>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5" name="Footer Placeholder 4">
            <a:extLst>
              <a:ext uri="{FF2B5EF4-FFF2-40B4-BE49-F238E27FC236}">
                <a16:creationId xmlns:a16="http://schemas.microsoft.com/office/drawing/2014/main" id="{4D1CFFA2-BB52-1B91-EABE-0667E2403D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A71AD7-46A7-258E-8A62-ABD82E0ED11B}"/>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11256783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77A73-4A8E-C590-D5B3-DD48382D0A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084299-4495-7D5D-C639-1CED916AFF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6C20FB9-ED4D-1FC5-40C7-6D2DC52ABD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FED07FA-3380-1D52-244B-8E1B1F9F5933}"/>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6" name="Footer Placeholder 5">
            <a:extLst>
              <a:ext uri="{FF2B5EF4-FFF2-40B4-BE49-F238E27FC236}">
                <a16:creationId xmlns:a16="http://schemas.microsoft.com/office/drawing/2014/main" id="{D67F9D8D-95A9-3644-0242-63C8175BCB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E6A5BA-0D6B-4C2C-C6C6-E61B61301C1F}"/>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51865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F1B10-F2BE-3DAC-C8F5-D64163F800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98A6301-2378-632F-475C-AE5A49027E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1FC7E51-5402-B0F6-1F2B-366C3CFA1A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DAB0B8-E27B-A4D6-E44D-482C57A81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0F3D22-E2FF-1604-9BD1-4D31DBCC19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279F030-2B26-1F24-120C-11917B0D831B}"/>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8" name="Footer Placeholder 7">
            <a:extLst>
              <a:ext uri="{FF2B5EF4-FFF2-40B4-BE49-F238E27FC236}">
                <a16:creationId xmlns:a16="http://schemas.microsoft.com/office/drawing/2014/main" id="{477B08CB-973C-EE80-24A0-FFAC427E44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91E015-7DC3-1648-903A-FB035B45D2C6}"/>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128820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47D11-2B66-C9B2-82B9-ACB6161368E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088ADA-2A7A-BCD4-53F1-F4E038D01A09}"/>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4" name="Footer Placeholder 3">
            <a:extLst>
              <a:ext uri="{FF2B5EF4-FFF2-40B4-BE49-F238E27FC236}">
                <a16:creationId xmlns:a16="http://schemas.microsoft.com/office/drawing/2014/main" id="{0B8F8404-91AF-219D-0AB2-2E832673D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3A6B74-C1ED-BB85-BD41-E0006A89D958}"/>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961399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B3E940-3F94-04B7-6D22-E5AC852ADA3C}"/>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3" name="Footer Placeholder 2">
            <a:extLst>
              <a:ext uri="{FF2B5EF4-FFF2-40B4-BE49-F238E27FC236}">
                <a16:creationId xmlns:a16="http://schemas.microsoft.com/office/drawing/2014/main" id="{0CF30955-2F4A-9FD8-F306-A23D05F52FF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FC78F69-E2E4-E4D0-B88E-85737B3DC18D}"/>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1274471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503FD-F5AC-8FBB-14DF-E2E4A95E7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FCADBE2-4C7B-D3AC-83FD-A17B10F110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5E30C21-92F0-E497-C921-7F56A46C7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2E5415-BFE1-998A-F76B-410F45AA9138}"/>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6" name="Footer Placeholder 5">
            <a:extLst>
              <a:ext uri="{FF2B5EF4-FFF2-40B4-BE49-F238E27FC236}">
                <a16:creationId xmlns:a16="http://schemas.microsoft.com/office/drawing/2014/main" id="{964DAFEC-3B43-855A-A4C4-2832221E35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2A16DC-54C1-E17F-4C8A-884026DF9596}"/>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1936354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540E8-CC96-EF29-068D-4F315A8C91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04C4392-E26A-5047-007E-19E69622F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F35369-741E-A0F1-9720-2B377D8C16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1AAABD-8B00-B65C-95A1-B1D364E05C48}"/>
              </a:ext>
            </a:extLst>
          </p:cNvPr>
          <p:cNvSpPr>
            <a:spLocks noGrp="1"/>
          </p:cNvSpPr>
          <p:nvPr>
            <p:ph type="dt" sz="half" idx="10"/>
          </p:nvPr>
        </p:nvSpPr>
        <p:spPr/>
        <p:txBody>
          <a:bodyPr/>
          <a:lstStyle/>
          <a:p>
            <a:fld id="{B15E261F-1DB8-4922-846E-9082A3747393}" type="datetimeFigureOut">
              <a:rPr lang="en-US" smtClean="0"/>
              <a:t>4/9/2024</a:t>
            </a:fld>
            <a:endParaRPr lang="en-US"/>
          </a:p>
        </p:txBody>
      </p:sp>
      <p:sp>
        <p:nvSpPr>
          <p:cNvPr id="6" name="Footer Placeholder 5">
            <a:extLst>
              <a:ext uri="{FF2B5EF4-FFF2-40B4-BE49-F238E27FC236}">
                <a16:creationId xmlns:a16="http://schemas.microsoft.com/office/drawing/2014/main" id="{67F55990-C899-64BD-13E3-AD0254B7A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02EBA3-8F59-20EF-0890-B9779EDF28C1}"/>
              </a:ext>
            </a:extLst>
          </p:cNvPr>
          <p:cNvSpPr>
            <a:spLocks noGrp="1"/>
          </p:cNvSpPr>
          <p:nvPr>
            <p:ph type="sldNum" sz="quarter" idx="12"/>
          </p:nvPr>
        </p:nvSpPr>
        <p:spPr/>
        <p:txBody>
          <a:bodyPr/>
          <a:lstStyle/>
          <a:p>
            <a:fld id="{3BEBC43C-7FEF-4389-AC1B-A7547CDA1429}" type="slidenum">
              <a:rPr lang="en-US" smtClean="0"/>
              <a:t>‹#›</a:t>
            </a:fld>
            <a:endParaRPr lang="en-US"/>
          </a:p>
        </p:txBody>
      </p:sp>
    </p:spTree>
    <p:extLst>
      <p:ext uri="{BB962C8B-B14F-4D97-AF65-F5344CB8AC3E}">
        <p14:creationId xmlns:p14="http://schemas.microsoft.com/office/powerpoint/2010/main" val="1099453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ED0E92-9CD9-43AD-8641-80C1A42F51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7BF41E-0120-12C0-EAC9-5EB426AF78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502AE-2938-8F1C-850F-6348D2B9C0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5E261F-1DB8-4922-846E-9082A3747393}" type="datetimeFigureOut">
              <a:rPr lang="en-US" smtClean="0"/>
              <a:t>4/9/2024</a:t>
            </a:fld>
            <a:endParaRPr lang="en-US"/>
          </a:p>
        </p:txBody>
      </p:sp>
      <p:sp>
        <p:nvSpPr>
          <p:cNvPr id="5" name="Footer Placeholder 4">
            <a:extLst>
              <a:ext uri="{FF2B5EF4-FFF2-40B4-BE49-F238E27FC236}">
                <a16:creationId xmlns:a16="http://schemas.microsoft.com/office/drawing/2014/main" id="{8D9708DE-EA84-E945-E1CD-96FE3F16E7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D96C34F-DF72-2D9C-EAF6-FD0F013B8A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EBC43C-7FEF-4389-AC1B-A7547CDA1429}" type="slidenum">
              <a:rPr lang="en-US" smtClean="0"/>
              <a:t>‹#›</a:t>
            </a:fld>
            <a:endParaRPr lang="en-US"/>
          </a:p>
        </p:txBody>
      </p:sp>
    </p:spTree>
    <p:extLst>
      <p:ext uri="{BB962C8B-B14F-4D97-AF65-F5344CB8AC3E}">
        <p14:creationId xmlns:p14="http://schemas.microsoft.com/office/powerpoint/2010/main" val="40516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C2085B-DE9A-698C-B362-F7F97627C6CA}"/>
              </a:ext>
            </a:extLst>
          </p:cNvPr>
          <p:cNvSpPr>
            <a:spLocks noGrp="1"/>
          </p:cNvSpPr>
          <p:nvPr>
            <p:ph idx="1"/>
          </p:nvPr>
        </p:nvSpPr>
        <p:spPr>
          <a:xfrm>
            <a:off x="380999" y="349359"/>
            <a:ext cx="11474669" cy="4351338"/>
          </a:xfrm>
        </p:spPr>
        <p:txBody>
          <a:bodyPr>
            <a:noAutofit/>
          </a:bodyPr>
          <a:lstStyle/>
          <a:p>
            <a:pPr marL="0" indent="0" algn="just">
              <a:buNone/>
            </a:pPr>
            <a:r>
              <a:rPr lang="en-US" sz="6000" b="1">
                <a:latin typeface="Arial" panose="020B0604020202020204" pitchFamily="34" charset="0"/>
                <a:cs typeface="Arial" panose="020B0604020202020204" pitchFamily="34" charset="0"/>
              </a:rPr>
              <a:t>ĐK: </a:t>
            </a:r>
            <a:r>
              <a:rPr lang="vi-VN" sz="6000" b="1" i="0">
                <a:effectLst/>
                <a:latin typeface="Arial" panose="020B0604020202020204" pitchFamily="34" charset="0"/>
                <a:cs typeface="Arial" panose="020B0604020202020204" pitchFamily="34" charset="0"/>
              </a:rPr>
              <a:t>Tôi </a:t>
            </a:r>
            <a:r>
              <a:rPr lang="vi-VN" sz="6000" b="1" i="0" dirty="0">
                <a:effectLst/>
                <a:latin typeface="Arial" panose="020B0604020202020204" pitchFamily="34" charset="0"/>
                <a:cs typeface="Arial" panose="020B0604020202020204" pitchFamily="34" charset="0"/>
              </a:rPr>
              <a:t>vui mừng tiến bước về nhà Cha. Gieo cung đàn thắm thiết lời ngợi ca. Ôi bao lần lòng này luôn mơ ước. Xin nương mình vào lòng Chúa bao la. Cho ân tình còn đẹp mãi màu hoa. Như cung đàn tìm được những vần </a:t>
            </a:r>
            <a:r>
              <a:rPr lang="vi-VN" sz="6000" b="1" i="0">
                <a:effectLst/>
                <a:latin typeface="Arial" panose="020B0604020202020204" pitchFamily="34" charset="0"/>
                <a:cs typeface="Arial" panose="020B0604020202020204" pitchFamily="34" charset="0"/>
              </a:rPr>
              <a:t>thơ.</a:t>
            </a:r>
            <a:endParaRPr lang="vi-VN" sz="6000" b="1" i="0" dirty="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14FC25B-C6B4-40B7-9191-35FF40C42D68}"/>
              </a:ext>
            </a:extLst>
          </p:cNvPr>
          <p:cNvSpPr txBox="1"/>
          <p:nvPr/>
        </p:nvSpPr>
        <p:spPr>
          <a:xfrm>
            <a:off x="4942478" y="0"/>
            <a:ext cx="2307043"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VỀ BÊN CHÚA</a:t>
            </a:r>
          </a:p>
        </p:txBody>
      </p:sp>
    </p:spTree>
    <p:extLst>
      <p:ext uri="{BB962C8B-B14F-4D97-AF65-F5344CB8AC3E}">
        <p14:creationId xmlns:p14="http://schemas.microsoft.com/office/powerpoint/2010/main" val="30991916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4829D-FB24-314C-A483-4F18C5E8FE19}"/>
              </a:ext>
            </a:extLst>
          </p:cNvPr>
          <p:cNvSpPr>
            <a:spLocks noGrp="1"/>
          </p:cNvSpPr>
          <p:nvPr>
            <p:ph idx="1"/>
          </p:nvPr>
        </p:nvSpPr>
        <p:spPr>
          <a:xfrm>
            <a:off x="307427" y="582634"/>
            <a:ext cx="11650717" cy="6160074"/>
          </a:xfrm>
        </p:spPr>
        <p:txBody>
          <a:bodyPr>
            <a:normAutofit lnSpcReduction="10000"/>
          </a:bodyPr>
          <a:lstStyle/>
          <a:p>
            <a:pPr marL="0" indent="0" algn="just">
              <a:buNone/>
            </a:pPr>
            <a:r>
              <a:rPr lang="en-US" sz="9600" b="1" i="0">
                <a:effectLst/>
                <a:latin typeface="Arial" panose="020B0604020202020204" pitchFamily="34" charset="0"/>
                <a:cs typeface="Arial" panose="020B0604020202020204" pitchFamily="34" charset="0"/>
              </a:rPr>
              <a:t>1. </a:t>
            </a:r>
            <a:r>
              <a:rPr lang="vi-VN" sz="9600" b="1" i="0">
                <a:effectLst/>
                <a:latin typeface="Arial" panose="020B0604020202020204" pitchFamily="34" charset="0"/>
                <a:cs typeface="Arial" panose="020B0604020202020204" pitchFamily="34" charset="0"/>
              </a:rPr>
              <a:t>Chúa </a:t>
            </a:r>
            <a:r>
              <a:rPr lang="vi-VN" sz="9600" b="1" i="0" dirty="0">
                <a:effectLst/>
                <a:latin typeface="Arial" panose="020B0604020202020204" pitchFamily="34" charset="0"/>
                <a:cs typeface="Arial" panose="020B0604020202020204" pitchFamily="34" charset="0"/>
              </a:rPr>
              <a:t>kêu mời con bước lên đường. Về với Chúa suối nguồn tình thương.</a:t>
            </a:r>
          </a:p>
          <a:p>
            <a:pPr marL="0" indent="0" algn="just">
              <a:buNone/>
            </a:pPr>
            <a:endParaRPr lang="en-US" sz="9600"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8637191-CB9D-4D5F-9997-285F93169BCF}"/>
              </a:ext>
            </a:extLst>
          </p:cNvPr>
          <p:cNvSpPr txBox="1"/>
          <p:nvPr/>
        </p:nvSpPr>
        <p:spPr>
          <a:xfrm>
            <a:off x="4942478" y="0"/>
            <a:ext cx="2307043"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VỀ BÊN CHÚA</a:t>
            </a:r>
          </a:p>
        </p:txBody>
      </p:sp>
    </p:spTree>
    <p:extLst>
      <p:ext uri="{BB962C8B-B14F-4D97-AF65-F5344CB8AC3E}">
        <p14:creationId xmlns:p14="http://schemas.microsoft.com/office/powerpoint/2010/main" val="2943640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4829D-FB24-314C-A483-4F18C5E8FE19}"/>
              </a:ext>
            </a:extLst>
          </p:cNvPr>
          <p:cNvSpPr>
            <a:spLocks noGrp="1"/>
          </p:cNvSpPr>
          <p:nvPr>
            <p:ph idx="1"/>
          </p:nvPr>
        </p:nvSpPr>
        <p:spPr>
          <a:xfrm>
            <a:off x="307427" y="519022"/>
            <a:ext cx="11650717" cy="6486078"/>
          </a:xfrm>
        </p:spPr>
        <p:txBody>
          <a:bodyPr>
            <a:normAutofit/>
          </a:bodyPr>
          <a:lstStyle/>
          <a:p>
            <a:pPr marL="0" indent="0" algn="just">
              <a:buNone/>
            </a:pPr>
            <a:r>
              <a:rPr lang="en-US" sz="9600" b="1" i="0">
                <a:effectLst/>
                <a:latin typeface="Arial" panose="020B0604020202020204" pitchFamily="34" charset="0"/>
                <a:cs typeface="Arial" panose="020B0604020202020204" pitchFamily="34" charset="0"/>
              </a:rPr>
              <a:t>2. </a:t>
            </a:r>
            <a:r>
              <a:rPr lang="vi-VN" sz="9600" b="1" i="0">
                <a:effectLst/>
                <a:latin typeface="Arial" panose="020B0604020202020204" pitchFamily="34" charset="0"/>
                <a:cs typeface="Arial" panose="020B0604020202020204" pitchFamily="34" charset="0"/>
              </a:rPr>
              <a:t>Cúi xin Ngài hợp nhất muôn người. Một lòng trí mến yêu tràn vui.</a:t>
            </a:r>
            <a:endParaRPr lang="vi-VN" sz="79300" b="1" i="0">
              <a:effectLst/>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169B748-1DB8-445C-BB5A-C5846E87190D}"/>
              </a:ext>
            </a:extLst>
          </p:cNvPr>
          <p:cNvSpPr txBox="1"/>
          <p:nvPr/>
        </p:nvSpPr>
        <p:spPr>
          <a:xfrm>
            <a:off x="4942478" y="31805"/>
            <a:ext cx="2307043"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VỀ BÊN CHÚA</a:t>
            </a:r>
          </a:p>
        </p:txBody>
      </p:sp>
    </p:spTree>
    <p:extLst>
      <p:ext uri="{BB962C8B-B14F-4D97-AF65-F5344CB8AC3E}">
        <p14:creationId xmlns:p14="http://schemas.microsoft.com/office/powerpoint/2010/main" val="38701433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34829D-FB24-314C-A483-4F18C5E8FE19}"/>
              </a:ext>
            </a:extLst>
          </p:cNvPr>
          <p:cNvSpPr>
            <a:spLocks noGrp="1"/>
          </p:cNvSpPr>
          <p:nvPr>
            <p:ph idx="1"/>
          </p:nvPr>
        </p:nvSpPr>
        <p:spPr>
          <a:xfrm>
            <a:off x="307427" y="667912"/>
            <a:ext cx="11650717" cy="6941488"/>
          </a:xfrm>
        </p:spPr>
        <p:txBody>
          <a:bodyPr>
            <a:normAutofit/>
          </a:bodyPr>
          <a:lstStyle/>
          <a:p>
            <a:pPr marL="0" indent="0" algn="just">
              <a:buNone/>
            </a:pPr>
            <a:r>
              <a:rPr lang="en-US" sz="10000" b="1" i="0">
                <a:effectLst/>
                <a:latin typeface="Arial" panose="020B0604020202020204" pitchFamily="34" charset="0"/>
                <a:cs typeface="Arial" panose="020B0604020202020204" pitchFamily="34" charset="0"/>
              </a:rPr>
              <a:t>3. </a:t>
            </a:r>
            <a:r>
              <a:rPr lang="vi-VN" sz="10000" b="1" i="0">
                <a:effectLst/>
                <a:latin typeface="Arial" panose="020B0604020202020204" pitchFamily="34" charset="0"/>
                <a:cs typeface="Arial" panose="020B0604020202020204" pitchFamily="34" charset="0"/>
              </a:rPr>
              <a:t>Sáng danh Ngài là Chúa đất trời. Ngợi khen Chúa hát lên người ơi!</a:t>
            </a:r>
          </a:p>
        </p:txBody>
      </p:sp>
      <p:sp>
        <p:nvSpPr>
          <p:cNvPr id="4" name="TextBox 3">
            <a:extLst>
              <a:ext uri="{FF2B5EF4-FFF2-40B4-BE49-F238E27FC236}">
                <a16:creationId xmlns:a16="http://schemas.microsoft.com/office/drawing/2014/main" id="{71816728-7B83-46F4-A2B1-BA59D710C19D}"/>
              </a:ext>
            </a:extLst>
          </p:cNvPr>
          <p:cNvSpPr txBox="1"/>
          <p:nvPr/>
        </p:nvSpPr>
        <p:spPr>
          <a:xfrm>
            <a:off x="4942478" y="55728"/>
            <a:ext cx="2307043"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VỀ BÊN CHÚA</a:t>
            </a:r>
          </a:p>
        </p:txBody>
      </p:sp>
    </p:spTree>
    <p:extLst>
      <p:ext uri="{BB962C8B-B14F-4D97-AF65-F5344CB8AC3E}">
        <p14:creationId xmlns:p14="http://schemas.microsoft.com/office/powerpoint/2010/main" val="9506445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122</Words>
  <Application>Microsoft Office PowerPoint</Application>
  <PresentationFormat>Widescreen</PresentationFormat>
  <Paragraphs>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Phuong2103 Do</dc:creator>
  <cp:lastModifiedBy>ANHBAO IT</cp:lastModifiedBy>
  <cp:revision>2</cp:revision>
  <dcterms:created xsi:type="dcterms:W3CDTF">2023-02-18T15:33:57Z</dcterms:created>
  <dcterms:modified xsi:type="dcterms:W3CDTF">2024-04-09T15:53:51Z</dcterms:modified>
</cp:coreProperties>
</file>