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7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3AE4-AC1F-4666-9394-E61598956F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E4543C-F96C-4072-90CB-545FA293CB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E2CF42-64E0-46D6-9D84-40464CE1955D}"/>
              </a:ext>
            </a:extLst>
          </p:cNvPr>
          <p:cNvSpPr>
            <a:spLocks noGrp="1"/>
          </p:cNvSpPr>
          <p:nvPr>
            <p:ph type="dt" sz="half" idx="10"/>
          </p:nvPr>
        </p:nvSpPr>
        <p:spPr/>
        <p:txBody>
          <a:bodyPr/>
          <a:lstStyle/>
          <a:p>
            <a:fld id="{BC4E3B8A-36A6-4779-AD12-38A19E8A1600}" type="datetimeFigureOut">
              <a:rPr lang="en-US" smtClean="0"/>
              <a:t>4/10/2024</a:t>
            </a:fld>
            <a:endParaRPr lang="en-US"/>
          </a:p>
        </p:txBody>
      </p:sp>
      <p:sp>
        <p:nvSpPr>
          <p:cNvPr id="5" name="Footer Placeholder 4">
            <a:extLst>
              <a:ext uri="{FF2B5EF4-FFF2-40B4-BE49-F238E27FC236}">
                <a16:creationId xmlns:a16="http://schemas.microsoft.com/office/drawing/2014/main" id="{D8DEDF60-0B7A-4666-92B6-8571B615F7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6E7CCA-7013-4B6F-A3F2-2D5CE6CCA8C3}"/>
              </a:ext>
            </a:extLst>
          </p:cNvPr>
          <p:cNvSpPr>
            <a:spLocks noGrp="1"/>
          </p:cNvSpPr>
          <p:nvPr>
            <p:ph type="sldNum" sz="quarter" idx="12"/>
          </p:nvPr>
        </p:nvSpPr>
        <p:spPr/>
        <p:txBody>
          <a:bodyPr/>
          <a:lstStyle/>
          <a:p>
            <a:fld id="{07B34000-77A4-471B-8B29-3725BC471F0D}" type="slidenum">
              <a:rPr lang="en-US" smtClean="0"/>
              <a:t>‹#›</a:t>
            </a:fld>
            <a:endParaRPr lang="en-US"/>
          </a:p>
        </p:txBody>
      </p:sp>
    </p:spTree>
    <p:extLst>
      <p:ext uri="{BB962C8B-B14F-4D97-AF65-F5344CB8AC3E}">
        <p14:creationId xmlns:p14="http://schemas.microsoft.com/office/powerpoint/2010/main" val="1814300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26842-9888-48DC-B6ED-C359CFE217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00F240-3480-4C59-828A-290789DB89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DE9C07-0030-462D-9DF8-3CD33976A75F}"/>
              </a:ext>
            </a:extLst>
          </p:cNvPr>
          <p:cNvSpPr>
            <a:spLocks noGrp="1"/>
          </p:cNvSpPr>
          <p:nvPr>
            <p:ph type="dt" sz="half" idx="10"/>
          </p:nvPr>
        </p:nvSpPr>
        <p:spPr/>
        <p:txBody>
          <a:bodyPr/>
          <a:lstStyle/>
          <a:p>
            <a:fld id="{BC4E3B8A-36A6-4779-AD12-38A19E8A1600}" type="datetimeFigureOut">
              <a:rPr lang="en-US" smtClean="0"/>
              <a:t>4/10/2024</a:t>
            </a:fld>
            <a:endParaRPr lang="en-US"/>
          </a:p>
        </p:txBody>
      </p:sp>
      <p:sp>
        <p:nvSpPr>
          <p:cNvPr id="5" name="Footer Placeholder 4">
            <a:extLst>
              <a:ext uri="{FF2B5EF4-FFF2-40B4-BE49-F238E27FC236}">
                <a16:creationId xmlns:a16="http://schemas.microsoft.com/office/drawing/2014/main" id="{46D9DB82-4D91-4101-98AB-26C7D8EAB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461BE-62CB-47DE-9CEE-3A291703C46F}"/>
              </a:ext>
            </a:extLst>
          </p:cNvPr>
          <p:cNvSpPr>
            <a:spLocks noGrp="1"/>
          </p:cNvSpPr>
          <p:nvPr>
            <p:ph type="sldNum" sz="quarter" idx="12"/>
          </p:nvPr>
        </p:nvSpPr>
        <p:spPr/>
        <p:txBody>
          <a:bodyPr/>
          <a:lstStyle/>
          <a:p>
            <a:fld id="{07B34000-77A4-471B-8B29-3725BC471F0D}" type="slidenum">
              <a:rPr lang="en-US" smtClean="0"/>
              <a:t>‹#›</a:t>
            </a:fld>
            <a:endParaRPr lang="en-US"/>
          </a:p>
        </p:txBody>
      </p:sp>
    </p:spTree>
    <p:extLst>
      <p:ext uri="{BB962C8B-B14F-4D97-AF65-F5344CB8AC3E}">
        <p14:creationId xmlns:p14="http://schemas.microsoft.com/office/powerpoint/2010/main" val="251483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7DF6C9-7617-4577-9CB8-06D22CD7E6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AF7DCC-1500-482B-875F-2ECC20234E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88377C-86CF-4B1B-8268-65BB8AF8D96F}"/>
              </a:ext>
            </a:extLst>
          </p:cNvPr>
          <p:cNvSpPr>
            <a:spLocks noGrp="1"/>
          </p:cNvSpPr>
          <p:nvPr>
            <p:ph type="dt" sz="half" idx="10"/>
          </p:nvPr>
        </p:nvSpPr>
        <p:spPr/>
        <p:txBody>
          <a:bodyPr/>
          <a:lstStyle/>
          <a:p>
            <a:fld id="{BC4E3B8A-36A6-4779-AD12-38A19E8A1600}" type="datetimeFigureOut">
              <a:rPr lang="en-US" smtClean="0"/>
              <a:t>4/10/2024</a:t>
            </a:fld>
            <a:endParaRPr lang="en-US"/>
          </a:p>
        </p:txBody>
      </p:sp>
      <p:sp>
        <p:nvSpPr>
          <p:cNvPr id="5" name="Footer Placeholder 4">
            <a:extLst>
              <a:ext uri="{FF2B5EF4-FFF2-40B4-BE49-F238E27FC236}">
                <a16:creationId xmlns:a16="http://schemas.microsoft.com/office/drawing/2014/main" id="{3A98023F-2858-4A2D-8D1D-337E2CAA38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FBD4E-EB31-4E79-AD4D-958196580288}"/>
              </a:ext>
            </a:extLst>
          </p:cNvPr>
          <p:cNvSpPr>
            <a:spLocks noGrp="1"/>
          </p:cNvSpPr>
          <p:nvPr>
            <p:ph type="sldNum" sz="quarter" idx="12"/>
          </p:nvPr>
        </p:nvSpPr>
        <p:spPr/>
        <p:txBody>
          <a:bodyPr/>
          <a:lstStyle/>
          <a:p>
            <a:fld id="{07B34000-77A4-471B-8B29-3725BC471F0D}" type="slidenum">
              <a:rPr lang="en-US" smtClean="0"/>
              <a:t>‹#›</a:t>
            </a:fld>
            <a:endParaRPr lang="en-US"/>
          </a:p>
        </p:txBody>
      </p:sp>
    </p:spTree>
    <p:extLst>
      <p:ext uri="{BB962C8B-B14F-4D97-AF65-F5344CB8AC3E}">
        <p14:creationId xmlns:p14="http://schemas.microsoft.com/office/powerpoint/2010/main" val="2379574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2AD9A-CB18-4B07-A440-27001564D2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87CE14-2512-482A-8E16-80B1750D05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A3D58-1CF7-4E2F-BE1A-8AD7B83C0871}"/>
              </a:ext>
            </a:extLst>
          </p:cNvPr>
          <p:cNvSpPr>
            <a:spLocks noGrp="1"/>
          </p:cNvSpPr>
          <p:nvPr>
            <p:ph type="dt" sz="half" idx="10"/>
          </p:nvPr>
        </p:nvSpPr>
        <p:spPr/>
        <p:txBody>
          <a:bodyPr/>
          <a:lstStyle/>
          <a:p>
            <a:fld id="{BC4E3B8A-36A6-4779-AD12-38A19E8A1600}" type="datetimeFigureOut">
              <a:rPr lang="en-US" smtClean="0"/>
              <a:t>4/10/2024</a:t>
            </a:fld>
            <a:endParaRPr lang="en-US"/>
          </a:p>
        </p:txBody>
      </p:sp>
      <p:sp>
        <p:nvSpPr>
          <p:cNvPr id="5" name="Footer Placeholder 4">
            <a:extLst>
              <a:ext uri="{FF2B5EF4-FFF2-40B4-BE49-F238E27FC236}">
                <a16:creationId xmlns:a16="http://schemas.microsoft.com/office/drawing/2014/main" id="{F992C3CE-9FE5-41AA-A5EC-F93AD4C8E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363A6B-447B-452A-8751-E016A34B7F94}"/>
              </a:ext>
            </a:extLst>
          </p:cNvPr>
          <p:cNvSpPr>
            <a:spLocks noGrp="1"/>
          </p:cNvSpPr>
          <p:nvPr>
            <p:ph type="sldNum" sz="quarter" idx="12"/>
          </p:nvPr>
        </p:nvSpPr>
        <p:spPr/>
        <p:txBody>
          <a:bodyPr/>
          <a:lstStyle/>
          <a:p>
            <a:fld id="{07B34000-77A4-471B-8B29-3725BC471F0D}" type="slidenum">
              <a:rPr lang="en-US" smtClean="0"/>
              <a:t>‹#›</a:t>
            </a:fld>
            <a:endParaRPr lang="en-US"/>
          </a:p>
        </p:txBody>
      </p:sp>
    </p:spTree>
    <p:extLst>
      <p:ext uri="{BB962C8B-B14F-4D97-AF65-F5344CB8AC3E}">
        <p14:creationId xmlns:p14="http://schemas.microsoft.com/office/powerpoint/2010/main" val="2643786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2885E-2DBA-4B50-B616-5B4E3369F2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9C3BDC-E122-45EF-89E0-DD123DABAF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1E86E0-0C0F-4E8C-8E09-292C70E39E06}"/>
              </a:ext>
            </a:extLst>
          </p:cNvPr>
          <p:cNvSpPr>
            <a:spLocks noGrp="1"/>
          </p:cNvSpPr>
          <p:nvPr>
            <p:ph type="dt" sz="half" idx="10"/>
          </p:nvPr>
        </p:nvSpPr>
        <p:spPr/>
        <p:txBody>
          <a:bodyPr/>
          <a:lstStyle/>
          <a:p>
            <a:fld id="{BC4E3B8A-36A6-4779-AD12-38A19E8A1600}" type="datetimeFigureOut">
              <a:rPr lang="en-US" smtClean="0"/>
              <a:t>4/10/2024</a:t>
            </a:fld>
            <a:endParaRPr lang="en-US"/>
          </a:p>
        </p:txBody>
      </p:sp>
      <p:sp>
        <p:nvSpPr>
          <p:cNvPr id="5" name="Footer Placeholder 4">
            <a:extLst>
              <a:ext uri="{FF2B5EF4-FFF2-40B4-BE49-F238E27FC236}">
                <a16:creationId xmlns:a16="http://schemas.microsoft.com/office/drawing/2014/main" id="{26461F47-7BC6-4787-BC4E-0EC231724E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5119C-C45A-48B7-9DA2-77A0E7057781}"/>
              </a:ext>
            </a:extLst>
          </p:cNvPr>
          <p:cNvSpPr>
            <a:spLocks noGrp="1"/>
          </p:cNvSpPr>
          <p:nvPr>
            <p:ph type="sldNum" sz="quarter" idx="12"/>
          </p:nvPr>
        </p:nvSpPr>
        <p:spPr/>
        <p:txBody>
          <a:bodyPr/>
          <a:lstStyle/>
          <a:p>
            <a:fld id="{07B34000-77A4-471B-8B29-3725BC471F0D}" type="slidenum">
              <a:rPr lang="en-US" smtClean="0"/>
              <a:t>‹#›</a:t>
            </a:fld>
            <a:endParaRPr lang="en-US"/>
          </a:p>
        </p:txBody>
      </p:sp>
    </p:spTree>
    <p:extLst>
      <p:ext uri="{BB962C8B-B14F-4D97-AF65-F5344CB8AC3E}">
        <p14:creationId xmlns:p14="http://schemas.microsoft.com/office/powerpoint/2010/main" val="2331485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C987-AEB9-4DC6-83EB-EFE57A52CD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7537BB-4AB9-48B0-9093-255E3B405A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071FD5-3F25-44A3-96C5-6051647AEE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211490-712F-497A-BF4E-5AD7366E184A}"/>
              </a:ext>
            </a:extLst>
          </p:cNvPr>
          <p:cNvSpPr>
            <a:spLocks noGrp="1"/>
          </p:cNvSpPr>
          <p:nvPr>
            <p:ph type="dt" sz="half" idx="10"/>
          </p:nvPr>
        </p:nvSpPr>
        <p:spPr/>
        <p:txBody>
          <a:bodyPr/>
          <a:lstStyle/>
          <a:p>
            <a:fld id="{BC4E3B8A-36A6-4779-AD12-38A19E8A1600}" type="datetimeFigureOut">
              <a:rPr lang="en-US" smtClean="0"/>
              <a:t>4/10/2024</a:t>
            </a:fld>
            <a:endParaRPr lang="en-US"/>
          </a:p>
        </p:txBody>
      </p:sp>
      <p:sp>
        <p:nvSpPr>
          <p:cNvPr id="6" name="Footer Placeholder 5">
            <a:extLst>
              <a:ext uri="{FF2B5EF4-FFF2-40B4-BE49-F238E27FC236}">
                <a16:creationId xmlns:a16="http://schemas.microsoft.com/office/drawing/2014/main" id="{D1873913-1C3C-4C98-803B-AB2995951F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99E787-D9D6-4E79-AEEC-D370E1641735}"/>
              </a:ext>
            </a:extLst>
          </p:cNvPr>
          <p:cNvSpPr>
            <a:spLocks noGrp="1"/>
          </p:cNvSpPr>
          <p:nvPr>
            <p:ph type="sldNum" sz="quarter" idx="12"/>
          </p:nvPr>
        </p:nvSpPr>
        <p:spPr/>
        <p:txBody>
          <a:bodyPr/>
          <a:lstStyle/>
          <a:p>
            <a:fld id="{07B34000-77A4-471B-8B29-3725BC471F0D}" type="slidenum">
              <a:rPr lang="en-US" smtClean="0"/>
              <a:t>‹#›</a:t>
            </a:fld>
            <a:endParaRPr lang="en-US"/>
          </a:p>
        </p:txBody>
      </p:sp>
    </p:spTree>
    <p:extLst>
      <p:ext uri="{BB962C8B-B14F-4D97-AF65-F5344CB8AC3E}">
        <p14:creationId xmlns:p14="http://schemas.microsoft.com/office/powerpoint/2010/main" val="2879901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1C1EF-CD12-4FDF-A580-4041BF5259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D54A6A-E247-40CD-A351-4DA8D64892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DA5F43-479C-46FE-8A61-5C7D32F9E7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E5D97D-DD8D-4F4C-B1A7-12AD51211A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343607-6251-4587-83B7-441474A7EC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7245B6-C94C-4EC0-8313-BF86E4BED5B2}"/>
              </a:ext>
            </a:extLst>
          </p:cNvPr>
          <p:cNvSpPr>
            <a:spLocks noGrp="1"/>
          </p:cNvSpPr>
          <p:nvPr>
            <p:ph type="dt" sz="half" idx="10"/>
          </p:nvPr>
        </p:nvSpPr>
        <p:spPr/>
        <p:txBody>
          <a:bodyPr/>
          <a:lstStyle/>
          <a:p>
            <a:fld id="{BC4E3B8A-36A6-4779-AD12-38A19E8A1600}" type="datetimeFigureOut">
              <a:rPr lang="en-US" smtClean="0"/>
              <a:t>4/10/2024</a:t>
            </a:fld>
            <a:endParaRPr lang="en-US"/>
          </a:p>
        </p:txBody>
      </p:sp>
      <p:sp>
        <p:nvSpPr>
          <p:cNvPr id="8" name="Footer Placeholder 7">
            <a:extLst>
              <a:ext uri="{FF2B5EF4-FFF2-40B4-BE49-F238E27FC236}">
                <a16:creationId xmlns:a16="http://schemas.microsoft.com/office/drawing/2014/main" id="{7CC84012-A4AF-472D-8B61-9DEA5FBF5B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479844-8715-4DFF-99F5-C2F73F05BA66}"/>
              </a:ext>
            </a:extLst>
          </p:cNvPr>
          <p:cNvSpPr>
            <a:spLocks noGrp="1"/>
          </p:cNvSpPr>
          <p:nvPr>
            <p:ph type="sldNum" sz="quarter" idx="12"/>
          </p:nvPr>
        </p:nvSpPr>
        <p:spPr/>
        <p:txBody>
          <a:bodyPr/>
          <a:lstStyle/>
          <a:p>
            <a:fld id="{07B34000-77A4-471B-8B29-3725BC471F0D}" type="slidenum">
              <a:rPr lang="en-US" smtClean="0"/>
              <a:t>‹#›</a:t>
            </a:fld>
            <a:endParaRPr lang="en-US"/>
          </a:p>
        </p:txBody>
      </p:sp>
    </p:spTree>
    <p:extLst>
      <p:ext uri="{BB962C8B-B14F-4D97-AF65-F5344CB8AC3E}">
        <p14:creationId xmlns:p14="http://schemas.microsoft.com/office/powerpoint/2010/main" val="3933524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7738A-C89D-44FD-89D0-14FCE51A33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360FBC-056A-4B4A-846F-07AEF90CE2AF}"/>
              </a:ext>
            </a:extLst>
          </p:cNvPr>
          <p:cNvSpPr>
            <a:spLocks noGrp="1"/>
          </p:cNvSpPr>
          <p:nvPr>
            <p:ph type="dt" sz="half" idx="10"/>
          </p:nvPr>
        </p:nvSpPr>
        <p:spPr/>
        <p:txBody>
          <a:bodyPr/>
          <a:lstStyle/>
          <a:p>
            <a:fld id="{BC4E3B8A-36A6-4779-AD12-38A19E8A1600}" type="datetimeFigureOut">
              <a:rPr lang="en-US" smtClean="0"/>
              <a:t>4/10/2024</a:t>
            </a:fld>
            <a:endParaRPr lang="en-US"/>
          </a:p>
        </p:txBody>
      </p:sp>
      <p:sp>
        <p:nvSpPr>
          <p:cNvPr id="4" name="Footer Placeholder 3">
            <a:extLst>
              <a:ext uri="{FF2B5EF4-FFF2-40B4-BE49-F238E27FC236}">
                <a16:creationId xmlns:a16="http://schemas.microsoft.com/office/drawing/2014/main" id="{5A6F149E-214B-4F29-AAC5-F22415FE95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937769-B8A6-4938-BD2D-836AED4E0B88}"/>
              </a:ext>
            </a:extLst>
          </p:cNvPr>
          <p:cNvSpPr>
            <a:spLocks noGrp="1"/>
          </p:cNvSpPr>
          <p:nvPr>
            <p:ph type="sldNum" sz="quarter" idx="12"/>
          </p:nvPr>
        </p:nvSpPr>
        <p:spPr/>
        <p:txBody>
          <a:bodyPr/>
          <a:lstStyle/>
          <a:p>
            <a:fld id="{07B34000-77A4-471B-8B29-3725BC471F0D}" type="slidenum">
              <a:rPr lang="en-US" smtClean="0"/>
              <a:t>‹#›</a:t>
            </a:fld>
            <a:endParaRPr lang="en-US"/>
          </a:p>
        </p:txBody>
      </p:sp>
    </p:spTree>
    <p:extLst>
      <p:ext uri="{BB962C8B-B14F-4D97-AF65-F5344CB8AC3E}">
        <p14:creationId xmlns:p14="http://schemas.microsoft.com/office/powerpoint/2010/main" val="326628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4FC0EC-2F9E-4280-B263-8ED490C18688}"/>
              </a:ext>
            </a:extLst>
          </p:cNvPr>
          <p:cNvSpPr>
            <a:spLocks noGrp="1"/>
          </p:cNvSpPr>
          <p:nvPr>
            <p:ph type="dt" sz="half" idx="10"/>
          </p:nvPr>
        </p:nvSpPr>
        <p:spPr/>
        <p:txBody>
          <a:bodyPr/>
          <a:lstStyle/>
          <a:p>
            <a:fld id="{BC4E3B8A-36A6-4779-AD12-38A19E8A1600}" type="datetimeFigureOut">
              <a:rPr lang="en-US" smtClean="0"/>
              <a:t>4/10/2024</a:t>
            </a:fld>
            <a:endParaRPr lang="en-US"/>
          </a:p>
        </p:txBody>
      </p:sp>
      <p:sp>
        <p:nvSpPr>
          <p:cNvPr id="3" name="Footer Placeholder 2">
            <a:extLst>
              <a:ext uri="{FF2B5EF4-FFF2-40B4-BE49-F238E27FC236}">
                <a16:creationId xmlns:a16="http://schemas.microsoft.com/office/drawing/2014/main" id="{03667E35-FD02-4CDA-8B1E-9B7BFAA491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356BD7-6301-453F-8C8D-CC3329A94237}"/>
              </a:ext>
            </a:extLst>
          </p:cNvPr>
          <p:cNvSpPr>
            <a:spLocks noGrp="1"/>
          </p:cNvSpPr>
          <p:nvPr>
            <p:ph type="sldNum" sz="quarter" idx="12"/>
          </p:nvPr>
        </p:nvSpPr>
        <p:spPr/>
        <p:txBody>
          <a:bodyPr/>
          <a:lstStyle/>
          <a:p>
            <a:fld id="{07B34000-77A4-471B-8B29-3725BC471F0D}" type="slidenum">
              <a:rPr lang="en-US" smtClean="0"/>
              <a:t>‹#›</a:t>
            </a:fld>
            <a:endParaRPr lang="en-US"/>
          </a:p>
        </p:txBody>
      </p:sp>
    </p:spTree>
    <p:extLst>
      <p:ext uri="{BB962C8B-B14F-4D97-AF65-F5344CB8AC3E}">
        <p14:creationId xmlns:p14="http://schemas.microsoft.com/office/powerpoint/2010/main" val="1755436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AFECA-7211-40D0-B86A-DC1F6A2DBB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50CAAC-FF2D-4C7B-9A50-61650045BB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ADEA87-B622-4A90-9ED1-FFB759042E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DB3D61-EE95-427F-8CF5-9B76C25BDC28}"/>
              </a:ext>
            </a:extLst>
          </p:cNvPr>
          <p:cNvSpPr>
            <a:spLocks noGrp="1"/>
          </p:cNvSpPr>
          <p:nvPr>
            <p:ph type="dt" sz="half" idx="10"/>
          </p:nvPr>
        </p:nvSpPr>
        <p:spPr/>
        <p:txBody>
          <a:bodyPr/>
          <a:lstStyle/>
          <a:p>
            <a:fld id="{BC4E3B8A-36A6-4779-AD12-38A19E8A1600}" type="datetimeFigureOut">
              <a:rPr lang="en-US" smtClean="0"/>
              <a:t>4/10/2024</a:t>
            </a:fld>
            <a:endParaRPr lang="en-US"/>
          </a:p>
        </p:txBody>
      </p:sp>
      <p:sp>
        <p:nvSpPr>
          <p:cNvPr id="6" name="Footer Placeholder 5">
            <a:extLst>
              <a:ext uri="{FF2B5EF4-FFF2-40B4-BE49-F238E27FC236}">
                <a16:creationId xmlns:a16="http://schemas.microsoft.com/office/drawing/2014/main" id="{D1B2C72C-3B5C-4872-90A7-DD10AEB45B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823AC1-10AE-4272-A46C-DD52160B2343}"/>
              </a:ext>
            </a:extLst>
          </p:cNvPr>
          <p:cNvSpPr>
            <a:spLocks noGrp="1"/>
          </p:cNvSpPr>
          <p:nvPr>
            <p:ph type="sldNum" sz="quarter" idx="12"/>
          </p:nvPr>
        </p:nvSpPr>
        <p:spPr/>
        <p:txBody>
          <a:bodyPr/>
          <a:lstStyle/>
          <a:p>
            <a:fld id="{07B34000-77A4-471B-8B29-3725BC471F0D}" type="slidenum">
              <a:rPr lang="en-US" smtClean="0"/>
              <a:t>‹#›</a:t>
            </a:fld>
            <a:endParaRPr lang="en-US"/>
          </a:p>
        </p:txBody>
      </p:sp>
    </p:spTree>
    <p:extLst>
      <p:ext uri="{BB962C8B-B14F-4D97-AF65-F5344CB8AC3E}">
        <p14:creationId xmlns:p14="http://schemas.microsoft.com/office/powerpoint/2010/main" val="408514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BF7A7-4A1F-4591-B44E-6013136763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FECF7C-4D4A-46B4-B068-31B68744F8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87CA10-54F0-4BC5-B3E7-BBB30859A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C319C7-D68D-464E-B307-32B0BB80A777}"/>
              </a:ext>
            </a:extLst>
          </p:cNvPr>
          <p:cNvSpPr>
            <a:spLocks noGrp="1"/>
          </p:cNvSpPr>
          <p:nvPr>
            <p:ph type="dt" sz="half" idx="10"/>
          </p:nvPr>
        </p:nvSpPr>
        <p:spPr/>
        <p:txBody>
          <a:bodyPr/>
          <a:lstStyle/>
          <a:p>
            <a:fld id="{BC4E3B8A-36A6-4779-AD12-38A19E8A1600}" type="datetimeFigureOut">
              <a:rPr lang="en-US" smtClean="0"/>
              <a:t>4/10/2024</a:t>
            </a:fld>
            <a:endParaRPr lang="en-US"/>
          </a:p>
        </p:txBody>
      </p:sp>
      <p:sp>
        <p:nvSpPr>
          <p:cNvPr id="6" name="Footer Placeholder 5">
            <a:extLst>
              <a:ext uri="{FF2B5EF4-FFF2-40B4-BE49-F238E27FC236}">
                <a16:creationId xmlns:a16="http://schemas.microsoft.com/office/drawing/2014/main" id="{B8811DAF-6A7D-4E00-B188-B535719432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2A3537-B58C-40CC-905A-DCFE2A1718B9}"/>
              </a:ext>
            </a:extLst>
          </p:cNvPr>
          <p:cNvSpPr>
            <a:spLocks noGrp="1"/>
          </p:cNvSpPr>
          <p:nvPr>
            <p:ph type="sldNum" sz="quarter" idx="12"/>
          </p:nvPr>
        </p:nvSpPr>
        <p:spPr/>
        <p:txBody>
          <a:bodyPr/>
          <a:lstStyle/>
          <a:p>
            <a:fld id="{07B34000-77A4-471B-8B29-3725BC471F0D}" type="slidenum">
              <a:rPr lang="en-US" smtClean="0"/>
              <a:t>‹#›</a:t>
            </a:fld>
            <a:endParaRPr lang="en-US"/>
          </a:p>
        </p:txBody>
      </p:sp>
    </p:spTree>
    <p:extLst>
      <p:ext uri="{BB962C8B-B14F-4D97-AF65-F5344CB8AC3E}">
        <p14:creationId xmlns:p14="http://schemas.microsoft.com/office/powerpoint/2010/main" val="360374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4DA23C-1A24-4C12-BA07-C1F612C11A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7CEC85-8748-4917-8ABD-2CBE95EF67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3ABBEB-E141-4FF7-B061-84ACF4FCAF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4E3B8A-36A6-4779-AD12-38A19E8A1600}" type="datetimeFigureOut">
              <a:rPr lang="en-US" smtClean="0"/>
              <a:t>4/10/2024</a:t>
            </a:fld>
            <a:endParaRPr lang="en-US"/>
          </a:p>
        </p:txBody>
      </p:sp>
      <p:sp>
        <p:nvSpPr>
          <p:cNvPr id="5" name="Footer Placeholder 4">
            <a:extLst>
              <a:ext uri="{FF2B5EF4-FFF2-40B4-BE49-F238E27FC236}">
                <a16:creationId xmlns:a16="http://schemas.microsoft.com/office/drawing/2014/main" id="{18EA9F64-4E3C-449C-B8B2-8BE0C2511F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DEC6D4-4C42-4722-B031-F208C99045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B34000-77A4-471B-8B29-3725BC471F0D}" type="slidenum">
              <a:rPr lang="en-US" smtClean="0"/>
              <a:t>‹#›</a:t>
            </a:fld>
            <a:endParaRPr lang="en-US"/>
          </a:p>
        </p:txBody>
      </p:sp>
    </p:spTree>
    <p:extLst>
      <p:ext uri="{BB962C8B-B14F-4D97-AF65-F5344CB8AC3E}">
        <p14:creationId xmlns:p14="http://schemas.microsoft.com/office/powerpoint/2010/main" val="1471573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13F4D5-7D03-4580-B05A-DF282795F5CB}"/>
              </a:ext>
            </a:extLst>
          </p:cNvPr>
          <p:cNvSpPr>
            <a:spLocks noGrp="1"/>
          </p:cNvSpPr>
          <p:nvPr>
            <p:ph idx="1"/>
          </p:nvPr>
        </p:nvSpPr>
        <p:spPr>
          <a:xfrm>
            <a:off x="482885" y="560331"/>
            <a:ext cx="11209105" cy="4351338"/>
          </a:xfrm>
        </p:spPr>
        <p:txBody>
          <a:bodyPr>
            <a:noAutofit/>
          </a:bodyPr>
          <a:lstStyle/>
          <a:p>
            <a:pPr marL="0" indent="0" algn="just">
              <a:buNone/>
            </a:pPr>
            <a:r>
              <a:rPr lang="vi-VN" sz="6000" b="1" dirty="0">
                <a:latin typeface="Arial (Body)"/>
              </a:rPr>
              <a:t>ĐK: Nguyện xin Thánh cả Giuse quyền cao sang, rầy đang no đầy ơn phúc trên</a:t>
            </a:r>
            <a:r>
              <a:rPr lang="en-US" sz="6000" b="1" dirty="0">
                <a:latin typeface="Arial (Body)"/>
              </a:rPr>
              <a:t> </a:t>
            </a:r>
            <a:r>
              <a:rPr lang="en-US" sz="6000" b="1" dirty="0" err="1">
                <a:latin typeface="Arial (Body)"/>
              </a:rPr>
              <a:t>thiên</a:t>
            </a:r>
            <a:r>
              <a:rPr lang="en-US" sz="6000" b="1" dirty="0">
                <a:latin typeface="Arial (Body)"/>
              </a:rPr>
              <a:t> </a:t>
            </a:r>
            <a:r>
              <a:rPr lang="en-US" sz="6000" b="1" dirty="0" err="1">
                <a:latin typeface="Arial (Body)"/>
              </a:rPr>
              <a:t>đàng</a:t>
            </a:r>
            <a:r>
              <a:rPr lang="vi-VN" sz="6000" b="1" dirty="0">
                <a:latin typeface="Arial (Body)"/>
              </a:rPr>
              <a:t>. Cứu giúp chúng con thế trần lầm than. Ngày đêm mong về quê yên vui phúc</a:t>
            </a:r>
            <a:r>
              <a:rPr lang="en-US" sz="6000" b="1" dirty="0">
                <a:latin typeface="Arial (Body)"/>
              </a:rPr>
              <a:t> </a:t>
            </a:r>
            <a:r>
              <a:rPr lang="vi-VN" sz="6000" b="1" dirty="0">
                <a:latin typeface="Arial (Body)"/>
              </a:rPr>
              <a:t>nhàn.</a:t>
            </a:r>
            <a:endParaRPr lang="en-US" sz="6000" b="1" dirty="0">
              <a:latin typeface="Arial (Body)"/>
            </a:endParaRPr>
          </a:p>
          <a:p>
            <a:pPr marL="0" indent="0" algn="just">
              <a:buNone/>
            </a:pPr>
            <a:br>
              <a:rPr lang="vi-VN" sz="6000" b="1" dirty="0">
                <a:latin typeface="Arial (Body)"/>
              </a:rPr>
            </a:br>
            <a:endParaRPr lang="en-US" sz="6000" b="1" dirty="0">
              <a:latin typeface="Arial (Body)"/>
            </a:endParaRPr>
          </a:p>
        </p:txBody>
      </p:sp>
      <p:sp>
        <p:nvSpPr>
          <p:cNvPr id="4" name="TextBox 3">
            <a:extLst>
              <a:ext uri="{FF2B5EF4-FFF2-40B4-BE49-F238E27FC236}">
                <a16:creationId xmlns:a16="http://schemas.microsoft.com/office/drawing/2014/main" id="{2A0021D8-DB2C-4449-8D0E-4BBAD4E43E46}"/>
              </a:ext>
            </a:extLst>
          </p:cNvPr>
          <p:cNvSpPr txBox="1"/>
          <p:nvPr/>
        </p:nvSpPr>
        <p:spPr>
          <a:xfrm>
            <a:off x="4430319" y="47296"/>
            <a:ext cx="3331361"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VỀ BÊN THIÊN ĐÀNG</a:t>
            </a:r>
          </a:p>
        </p:txBody>
      </p:sp>
    </p:spTree>
    <p:extLst>
      <p:ext uri="{BB962C8B-B14F-4D97-AF65-F5344CB8AC3E}">
        <p14:creationId xmlns:p14="http://schemas.microsoft.com/office/powerpoint/2010/main" val="134393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3FE379-54B3-4689-A94B-EC6AE46C367B}"/>
              </a:ext>
            </a:extLst>
          </p:cNvPr>
          <p:cNvSpPr>
            <a:spLocks noGrp="1"/>
          </p:cNvSpPr>
          <p:nvPr>
            <p:ph idx="1"/>
          </p:nvPr>
        </p:nvSpPr>
        <p:spPr>
          <a:xfrm>
            <a:off x="410966" y="848117"/>
            <a:ext cx="11363218" cy="4351338"/>
          </a:xfrm>
        </p:spPr>
        <p:txBody>
          <a:bodyPr>
            <a:noAutofit/>
          </a:bodyPr>
          <a:lstStyle/>
          <a:p>
            <a:pPr marL="0" indent="0" algn="just">
              <a:buNone/>
            </a:pPr>
            <a:r>
              <a:rPr lang="vi-VN" sz="5800" b="1" dirty="0"/>
              <a:t>1. Mịt mù đêm tối mây che khuất quê bằng yên. Lòng con xao xuyến sóng gió hầu tan con thuyền. Trần gian giữa cơn hiểm nguy sóng gió con thuyền hằng trôi. Xin Cha thương dắt con về bến an vui sáng ngời.</a:t>
            </a:r>
            <a:endParaRPr lang="en-US" sz="5800" b="1" dirty="0"/>
          </a:p>
        </p:txBody>
      </p:sp>
      <p:sp>
        <p:nvSpPr>
          <p:cNvPr id="4" name="TextBox 3">
            <a:extLst>
              <a:ext uri="{FF2B5EF4-FFF2-40B4-BE49-F238E27FC236}">
                <a16:creationId xmlns:a16="http://schemas.microsoft.com/office/drawing/2014/main" id="{2A838882-9D06-40B3-9CA8-5437ED7954D7}"/>
              </a:ext>
            </a:extLst>
          </p:cNvPr>
          <p:cNvSpPr txBox="1"/>
          <p:nvPr/>
        </p:nvSpPr>
        <p:spPr>
          <a:xfrm>
            <a:off x="4430319" y="47296"/>
            <a:ext cx="3331361"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VỀ BÊN THIÊN ĐÀNG</a:t>
            </a:r>
          </a:p>
        </p:txBody>
      </p:sp>
    </p:spTree>
    <p:extLst>
      <p:ext uri="{BB962C8B-B14F-4D97-AF65-F5344CB8AC3E}">
        <p14:creationId xmlns:p14="http://schemas.microsoft.com/office/powerpoint/2010/main" val="9369954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98</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Arial (Body)</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Le</dc:creator>
  <cp:lastModifiedBy>ANDORA</cp:lastModifiedBy>
  <cp:revision>2</cp:revision>
  <dcterms:created xsi:type="dcterms:W3CDTF">2020-03-19T04:03:33Z</dcterms:created>
  <dcterms:modified xsi:type="dcterms:W3CDTF">2024-04-10T04:15:42Z</dcterms:modified>
</cp:coreProperties>
</file>