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58" r:id="rId3"/>
    <p:sldId id="259" r:id="rId4"/>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40" d="100"/>
          <a:sy n="40" d="100"/>
        </p:scale>
        <p:origin x="740" y="88"/>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10/04/2024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AA2D2-E4D4-48D6-BF1B-0FDA76B6EFE2}"/>
              </a:ext>
            </a:extLst>
          </p:cNvPr>
          <p:cNvSpPr>
            <a:spLocks noGrp="1"/>
          </p:cNvSpPr>
          <p:nvPr>
            <p:ph idx="1"/>
          </p:nvPr>
        </p:nvSpPr>
        <p:spPr>
          <a:xfrm>
            <a:off x="599282" y="1"/>
            <a:ext cx="18000663" cy="9428139"/>
          </a:xfrm>
        </p:spPr>
        <p:txBody>
          <a:bodyPr/>
          <a:lstStyle/>
          <a:p>
            <a:pPr marL="0" indent="0" algn="just">
              <a:buNone/>
            </a:pPr>
            <a:r>
              <a:rPr lang="vi-VN" sz="8800" b="1" dirty="0"/>
              <a:t>ĐK: Về đây hỡi nguời về đây, ta tiến vào cung điện Thiên Chúa, về đây hỡi người về đây, ta tiến vào nơi Thánh Vua Trời, về đây hỡi người về đây, ta cất lời ca tụng Thiên Chúa, về đây hỡi người về đây, ta chúc tụng danh Chúa muôn đời.</a:t>
            </a:r>
            <a:endParaRPr lang="en-US" sz="8800" b="1" dirty="0"/>
          </a:p>
          <a:p>
            <a:pPr marL="0" indent="0" algn="just">
              <a:buNone/>
            </a:pPr>
            <a:br>
              <a:rPr lang="vi-VN" sz="8800" b="1" dirty="0"/>
            </a:br>
            <a:r>
              <a:rPr lang="vi-VN" sz="8800" b="1" dirty="0"/>
              <a:t> </a:t>
            </a:r>
            <a:br>
              <a:rPr lang="vi-VN" sz="8800" b="1" dirty="0"/>
            </a:br>
            <a:endParaRPr lang="en-US" sz="8800" b="1" dirty="0"/>
          </a:p>
        </p:txBody>
      </p:sp>
    </p:spTree>
    <p:extLst>
      <p:ext uri="{BB962C8B-B14F-4D97-AF65-F5344CB8AC3E}">
        <p14:creationId xmlns:p14="http://schemas.microsoft.com/office/powerpoint/2010/main" val="3148289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588770-3281-44EA-A152-D2461385D1C2}"/>
              </a:ext>
            </a:extLst>
          </p:cNvPr>
          <p:cNvSpPr>
            <a:spLocks noGrp="1"/>
          </p:cNvSpPr>
          <p:nvPr>
            <p:ph idx="1"/>
          </p:nvPr>
        </p:nvSpPr>
        <p:spPr>
          <a:xfrm>
            <a:off x="599281" y="0"/>
            <a:ext cx="18000663" cy="9646420"/>
          </a:xfrm>
        </p:spPr>
        <p:txBody>
          <a:bodyPr/>
          <a:lstStyle/>
          <a:p>
            <a:pPr marL="0" indent="0" algn="just">
              <a:buNone/>
            </a:pPr>
            <a:r>
              <a:rPr lang="en-US" sz="9600" b="1" dirty="0"/>
              <a:t>1. </a:t>
            </a:r>
            <a:r>
              <a:rPr lang="vi-VN" sz="9600" b="1" dirty="0"/>
              <a:t>Đây cung điện Thiên Chúa ôi nguy nga diễm lệ, ta dừng chân đứng ngắm mà lòng thấy say mê, ta rủ nhau đi về, về cung điện Chúa Trời, dâng lời ca tiếng hát Thiên Chúa là nguồn vui.</a:t>
            </a:r>
            <a:endParaRPr lang="en-US" sz="9600" b="1" dirty="0"/>
          </a:p>
          <a:p>
            <a:pPr marL="0" indent="0" algn="just">
              <a:buNone/>
            </a:pPr>
            <a:br>
              <a:rPr lang="vi-VN" sz="9600" b="1" dirty="0"/>
            </a:br>
            <a:endParaRPr lang="en-US" sz="9600" b="1" dirty="0"/>
          </a:p>
        </p:txBody>
      </p:sp>
    </p:spTree>
    <p:extLst>
      <p:ext uri="{BB962C8B-B14F-4D97-AF65-F5344CB8AC3E}">
        <p14:creationId xmlns:p14="http://schemas.microsoft.com/office/powerpoint/2010/main" val="4142632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5AA2D2-E4D4-48D6-BF1B-0FDA76B6EFE2}"/>
              </a:ext>
            </a:extLst>
          </p:cNvPr>
          <p:cNvSpPr>
            <a:spLocks noGrp="1"/>
          </p:cNvSpPr>
          <p:nvPr>
            <p:ph idx="1"/>
          </p:nvPr>
        </p:nvSpPr>
        <p:spPr>
          <a:xfrm>
            <a:off x="599282" y="1"/>
            <a:ext cx="18000663" cy="9428139"/>
          </a:xfrm>
        </p:spPr>
        <p:txBody>
          <a:bodyPr/>
          <a:lstStyle/>
          <a:p>
            <a:pPr marL="0" indent="0" algn="just">
              <a:buNone/>
            </a:pPr>
            <a:r>
              <a:rPr lang="vi-VN" sz="8800" b="1" dirty="0"/>
              <a:t>ĐK: Về đây hỡi nguời về đây, ta tiến vào cung điện Thiên Chúa, về đây hỡi người về đây, ta tiến vào nơi Thánh Vua Trời, về đây hỡi người về đây, ta cất lời ca tụng Thiên Chúa, về đây hỡi người về đây, ta chúc tụng danh Chúa muôn đời.</a:t>
            </a:r>
            <a:endParaRPr lang="en-US" sz="8800" b="1" dirty="0"/>
          </a:p>
          <a:p>
            <a:pPr marL="0" indent="0" algn="just">
              <a:buNone/>
            </a:pPr>
            <a:br>
              <a:rPr lang="vi-VN" sz="8800" b="1" dirty="0"/>
            </a:br>
            <a:r>
              <a:rPr lang="vi-VN" sz="8800" b="1" dirty="0"/>
              <a:t> </a:t>
            </a:r>
            <a:br>
              <a:rPr lang="vi-VN" sz="8800" b="1" dirty="0"/>
            </a:br>
            <a:endParaRPr lang="en-US" sz="8800" b="1" dirty="0"/>
          </a:p>
        </p:txBody>
      </p:sp>
    </p:spTree>
    <p:extLst>
      <p:ext uri="{BB962C8B-B14F-4D97-AF65-F5344CB8AC3E}">
        <p14:creationId xmlns:p14="http://schemas.microsoft.com/office/powerpoint/2010/main" val="348867162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14326</TotalTime>
  <Words>178</Words>
  <Application>Microsoft Office PowerPoint</Application>
  <PresentationFormat>Custom</PresentationFormat>
  <Paragraphs>6</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Default Design</vt:lpstr>
      <vt:lpstr>PowerPoint Presentation</vt:lpstr>
      <vt:lpstr>PowerPoint Presentation</vt:lpstr>
      <vt:lpstr>PowerPoint Presentation</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ANDORA</cp:lastModifiedBy>
  <cp:revision>165</cp:revision>
  <dcterms:created xsi:type="dcterms:W3CDTF">2011-08-20T01:52:59Z</dcterms:created>
  <dcterms:modified xsi:type="dcterms:W3CDTF">2024-04-10T04:26:23Z</dcterms:modified>
</cp:coreProperties>
</file>