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59"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2" d="100"/>
          <a:sy n="62" d="100"/>
        </p:scale>
        <p:origin x="760"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EF31E-1E11-261D-AD91-D891826FD9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877DE25-CCFF-7584-DF33-205230B256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7E1814-A9A5-8428-7A56-E6A3CB41934C}"/>
              </a:ext>
            </a:extLst>
          </p:cNvPr>
          <p:cNvSpPr>
            <a:spLocks noGrp="1"/>
          </p:cNvSpPr>
          <p:nvPr>
            <p:ph type="dt" sz="half" idx="10"/>
          </p:nvPr>
        </p:nvSpPr>
        <p:spPr/>
        <p:txBody>
          <a:bodyPr/>
          <a:lstStyle/>
          <a:p>
            <a:fld id="{D21A32ED-C610-49DB-AE41-6C7B5BB7CFB8}" type="datetimeFigureOut">
              <a:rPr lang="en-US" smtClean="0"/>
              <a:t>4/10/2024</a:t>
            </a:fld>
            <a:endParaRPr lang="en-US"/>
          </a:p>
        </p:txBody>
      </p:sp>
      <p:sp>
        <p:nvSpPr>
          <p:cNvPr id="5" name="Footer Placeholder 4">
            <a:extLst>
              <a:ext uri="{FF2B5EF4-FFF2-40B4-BE49-F238E27FC236}">
                <a16:creationId xmlns:a16="http://schemas.microsoft.com/office/drawing/2014/main" id="{B46262C0-B4A9-954C-03EF-A13839EA07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A60FA0-923C-BF07-3189-2AC230B3C45D}"/>
              </a:ext>
            </a:extLst>
          </p:cNvPr>
          <p:cNvSpPr>
            <a:spLocks noGrp="1"/>
          </p:cNvSpPr>
          <p:nvPr>
            <p:ph type="sldNum" sz="quarter" idx="12"/>
          </p:nvPr>
        </p:nvSpPr>
        <p:spPr/>
        <p:txBody>
          <a:bodyPr/>
          <a:lstStyle/>
          <a:p>
            <a:fld id="{C5A495B9-AA10-45F9-90D1-439DA01E4D96}" type="slidenum">
              <a:rPr lang="en-US" smtClean="0"/>
              <a:t>‹#›</a:t>
            </a:fld>
            <a:endParaRPr lang="en-US"/>
          </a:p>
        </p:txBody>
      </p:sp>
    </p:spTree>
    <p:extLst>
      <p:ext uri="{BB962C8B-B14F-4D97-AF65-F5344CB8AC3E}">
        <p14:creationId xmlns:p14="http://schemas.microsoft.com/office/powerpoint/2010/main" val="436829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D8A4C-D39C-8E49-803E-7A02F4C5CB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0E9CBF-D985-570F-239E-B401E63B66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68FDF7-0F17-7DA0-B55A-1BD3D9A2191C}"/>
              </a:ext>
            </a:extLst>
          </p:cNvPr>
          <p:cNvSpPr>
            <a:spLocks noGrp="1"/>
          </p:cNvSpPr>
          <p:nvPr>
            <p:ph type="dt" sz="half" idx="10"/>
          </p:nvPr>
        </p:nvSpPr>
        <p:spPr/>
        <p:txBody>
          <a:bodyPr/>
          <a:lstStyle/>
          <a:p>
            <a:fld id="{D21A32ED-C610-49DB-AE41-6C7B5BB7CFB8}" type="datetimeFigureOut">
              <a:rPr lang="en-US" smtClean="0"/>
              <a:t>4/10/2024</a:t>
            </a:fld>
            <a:endParaRPr lang="en-US"/>
          </a:p>
        </p:txBody>
      </p:sp>
      <p:sp>
        <p:nvSpPr>
          <p:cNvPr id="5" name="Footer Placeholder 4">
            <a:extLst>
              <a:ext uri="{FF2B5EF4-FFF2-40B4-BE49-F238E27FC236}">
                <a16:creationId xmlns:a16="http://schemas.microsoft.com/office/drawing/2014/main" id="{F5EC8206-C60A-D38F-47C6-C15E098DC7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6E48EC-3F99-B658-D855-060F4368C610}"/>
              </a:ext>
            </a:extLst>
          </p:cNvPr>
          <p:cNvSpPr>
            <a:spLocks noGrp="1"/>
          </p:cNvSpPr>
          <p:nvPr>
            <p:ph type="sldNum" sz="quarter" idx="12"/>
          </p:nvPr>
        </p:nvSpPr>
        <p:spPr/>
        <p:txBody>
          <a:bodyPr/>
          <a:lstStyle/>
          <a:p>
            <a:fld id="{C5A495B9-AA10-45F9-90D1-439DA01E4D96}" type="slidenum">
              <a:rPr lang="en-US" smtClean="0"/>
              <a:t>‹#›</a:t>
            </a:fld>
            <a:endParaRPr lang="en-US"/>
          </a:p>
        </p:txBody>
      </p:sp>
    </p:spTree>
    <p:extLst>
      <p:ext uri="{BB962C8B-B14F-4D97-AF65-F5344CB8AC3E}">
        <p14:creationId xmlns:p14="http://schemas.microsoft.com/office/powerpoint/2010/main" val="2607386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5A507E-A43C-63B5-F420-45593FBB77A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775281E-C288-74D4-06CB-A52DE6DBE6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4C40D7-3C48-4AA4-DA4C-AAAC5A6443FE}"/>
              </a:ext>
            </a:extLst>
          </p:cNvPr>
          <p:cNvSpPr>
            <a:spLocks noGrp="1"/>
          </p:cNvSpPr>
          <p:nvPr>
            <p:ph type="dt" sz="half" idx="10"/>
          </p:nvPr>
        </p:nvSpPr>
        <p:spPr/>
        <p:txBody>
          <a:bodyPr/>
          <a:lstStyle/>
          <a:p>
            <a:fld id="{D21A32ED-C610-49DB-AE41-6C7B5BB7CFB8}" type="datetimeFigureOut">
              <a:rPr lang="en-US" smtClean="0"/>
              <a:t>4/10/2024</a:t>
            </a:fld>
            <a:endParaRPr lang="en-US"/>
          </a:p>
        </p:txBody>
      </p:sp>
      <p:sp>
        <p:nvSpPr>
          <p:cNvPr id="5" name="Footer Placeholder 4">
            <a:extLst>
              <a:ext uri="{FF2B5EF4-FFF2-40B4-BE49-F238E27FC236}">
                <a16:creationId xmlns:a16="http://schemas.microsoft.com/office/drawing/2014/main" id="{4C70A3C5-48C5-841A-D5EB-6CBB1791AD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576AD2-0899-64C5-CC8E-916C2FB41632}"/>
              </a:ext>
            </a:extLst>
          </p:cNvPr>
          <p:cNvSpPr>
            <a:spLocks noGrp="1"/>
          </p:cNvSpPr>
          <p:nvPr>
            <p:ph type="sldNum" sz="quarter" idx="12"/>
          </p:nvPr>
        </p:nvSpPr>
        <p:spPr/>
        <p:txBody>
          <a:bodyPr/>
          <a:lstStyle/>
          <a:p>
            <a:fld id="{C5A495B9-AA10-45F9-90D1-439DA01E4D96}" type="slidenum">
              <a:rPr lang="en-US" smtClean="0"/>
              <a:t>‹#›</a:t>
            </a:fld>
            <a:endParaRPr lang="en-US"/>
          </a:p>
        </p:txBody>
      </p:sp>
    </p:spTree>
    <p:extLst>
      <p:ext uri="{BB962C8B-B14F-4D97-AF65-F5344CB8AC3E}">
        <p14:creationId xmlns:p14="http://schemas.microsoft.com/office/powerpoint/2010/main" val="2299631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5D952-A837-C059-EC4B-A8254D05DD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68D208-490C-EC42-1DAB-75603D09FB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BEA8A4-BF82-3A4C-89B3-9B751EC4C726}"/>
              </a:ext>
            </a:extLst>
          </p:cNvPr>
          <p:cNvSpPr>
            <a:spLocks noGrp="1"/>
          </p:cNvSpPr>
          <p:nvPr>
            <p:ph type="dt" sz="half" idx="10"/>
          </p:nvPr>
        </p:nvSpPr>
        <p:spPr/>
        <p:txBody>
          <a:bodyPr/>
          <a:lstStyle/>
          <a:p>
            <a:fld id="{D21A32ED-C610-49DB-AE41-6C7B5BB7CFB8}" type="datetimeFigureOut">
              <a:rPr lang="en-US" smtClean="0"/>
              <a:t>4/10/2024</a:t>
            </a:fld>
            <a:endParaRPr lang="en-US"/>
          </a:p>
        </p:txBody>
      </p:sp>
      <p:sp>
        <p:nvSpPr>
          <p:cNvPr id="5" name="Footer Placeholder 4">
            <a:extLst>
              <a:ext uri="{FF2B5EF4-FFF2-40B4-BE49-F238E27FC236}">
                <a16:creationId xmlns:a16="http://schemas.microsoft.com/office/drawing/2014/main" id="{0851E539-EEF2-04D6-FF24-2B7B253242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326DAB-0AD6-0C6B-1125-3DF8210F4201}"/>
              </a:ext>
            </a:extLst>
          </p:cNvPr>
          <p:cNvSpPr>
            <a:spLocks noGrp="1"/>
          </p:cNvSpPr>
          <p:nvPr>
            <p:ph type="sldNum" sz="quarter" idx="12"/>
          </p:nvPr>
        </p:nvSpPr>
        <p:spPr/>
        <p:txBody>
          <a:bodyPr/>
          <a:lstStyle/>
          <a:p>
            <a:fld id="{C5A495B9-AA10-45F9-90D1-439DA01E4D96}" type="slidenum">
              <a:rPr lang="en-US" smtClean="0"/>
              <a:t>‹#›</a:t>
            </a:fld>
            <a:endParaRPr lang="en-US"/>
          </a:p>
        </p:txBody>
      </p:sp>
    </p:spTree>
    <p:extLst>
      <p:ext uri="{BB962C8B-B14F-4D97-AF65-F5344CB8AC3E}">
        <p14:creationId xmlns:p14="http://schemas.microsoft.com/office/powerpoint/2010/main" val="807943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D3471-07AC-2C99-A3F4-8E42F93B51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E02B1A5-8924-0033-ACF4-F0D46F40D3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77C9CB-766E-4259-26E1-E7E2E50F49D5}"/>
              </a:ext>
            </a:extLst>
          </p:cNvPr>
          <p:cNvSpPr>
            <a:spLocks noGrp="1"/>
          </p:cNvSpPr>
          <p:nvPr>
            <p:ph type="dt" sz="half" idx="10"/>
          </p:nvPr>
        </p:nvSpPr>
        <p:spPr/>
        <p:txBody>
          <a:bodyPr/>
          <a:lstStyle/>
          <a:p>
            <a:fld id="{D21A32ED-C610-49DB-AE41-6C7B5BB7CFB8}" type="datetimeFigureOut">
              <a:rPr lang="en-US" smtClean="0"/>
              <a:t>4/10/2024</a:t>
            </a:fld>
            <a:endParaRPr lang="en-US"/>
          </a:p>
        </p:txBody>
      </p:sp>
      <p:sp>
        <p:nvSpPr>
          <p:cNvPr id="5" name="Footer Placeholder 4">
            <a:extLst>
              <a:ext uri="{FF2B5EF4-FFF2-40B4-BE49-F238E27FC236}">
                <a16:creationId xmlns:a16="http://schemas.microsoft.com/office/drawing/2014/main" id="{9803E5A2-1B59-5183-3D5C-E38EE1D219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9994A7-9983-5530-5110-A324194B57E7}"/>
              </a:ext>
            </a:extLst>
          </p:cNvPr>
          <p:cNvSpPr>
            <a:spLocks noGrp="1"/>
          </p:cNvSpPr>
          <p:nvPr>
            <p:ph type="sldNum" sz="quarter" idx="12"/>
          </p:nvPr>
        </p:nvSpPr>
        <p:spPr/>
        <p:txBody>
          <a:bodyPr/>
          <a:lstStyle/>
          <a:p>
            <a:fld id="{C5A495B9-AA10-45F9-90D1-439DA01E4D96}" type="slidenum">
              <a:rPr lang="en-US" smtClean="0"/>
              <a:t>‹#›</a:t>
            </a:fld>
            <a:endParaRPr lang="en-US"/>
          </a:p>
        </p:txBody>
      </p:sp>
    </p:spTree>
    <p:extLst>
      <p:ext uri="{BB962C8B-B14F-4D97-AF65-F5344CB8AC3E}">
        <p14:creationId xmlns:p14="http://schemas.microsoft.com/office/powerpoint/2010/main" val="3134622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85394-7A3E-FF30-6061-438B31DFAE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8B896E-8C28-775D-CFCB-1AF407220D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3B9630D-D7BD-A468-F0FE-4AEF8DDE0D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6C4C9E3-B292-C9AF-2143-93F35F871589}"/>
              </a:ext>
            </a:extLst>
          </p:cNvPr>
          <p:cNvSpPr>
            <a:spLocks noGrp="1"/>
          </p:cNvSpPr>
          <p:nvPr>
            <p:ph type="dt" sz="half" idx="10"/>
          </p:nvPr>
        </p:nvSpPr>
        <p:spPr/>
        <p:txBody>
          <a:bodyPr/>
          <a:lstStyle/>
          <a:p>
            <a:fld id="{D21A32ED-C610-49DB-AE41-6C7B5BB7CFB8}" type="datetimeFigureOut">
              <a:rPr lang="en-US" smtClean="0"/>
              <a:t>4/10/2024</a:t>
            </a:fld>
            <a:endParaRPr lang="en-US"/>
          </a:p>
        </p:txBody>
      </p:sp>
      <p:sp>
        <p:nvSpPr>
          <p:cNvPr id="6" name="Footer Placeholder 5">
            <a:extLst>
              <a:ext uri="{FF2B5EF4-FFF2-40B4-BE49-F238E27FC236}">
                <a16:creationId xmlns:a16="http://schemas.microsoft.com/office/drawing/2014/main" id="{215CECF8-391A-BC31-F542-30B32536A7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D3630F-1E49-8CD4-31EF-103631EA4A63}"/>
              </a:ext>
            </a:extLst>
          </p:cNvPr>
          <p:cNvSpPr>
            <a:spLocks noGrp="1"/>
          </p:cNvSpPr>
          <p:nvPr>
            <p:ph type="sldNum" sz="quarter" idx="12"/>
          </p:nvPr>
        </p:nvSpPr>
        <p:spPr/>
        <p:txBody>
          <a:bodyPr/>
          <a:lstStyle/>
          <a:p>
            <a:fld id="{C5A495B9-AA10-45F9-90D1-439DA01E4D96}" type="slidenum">
              <a:rPr lang="en-US" smtClean="0"/>
              <a:t>‹#›</a:t>
            </a:fld>
            <a:endParaRPr lang="en-US"/>
          </a:p>
        </p:txBody>
      </p:sp>
    </p:spTree>
    <p:extLst>
      <p:ext uri="{BB962C8B-B14F-4D97-AF65-F5344CB8AC3E}">
        <p14:creationId xmlns:p14="http://schemas.microsoft.com/office/powerpoint/2010/main" val="1217645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25EF1-A705-6302-E241-28A0D006C2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68B8EA-C9B0-164D-D910-887661AEFC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DC633A-7C7D-25D2-4CAC-34C628BAD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AE2DD10-2D51-DA62-D407-083F2ECCCC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2658AA-75A3-240E-0B44-3677385801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2170FB-33A0-0098-419D-FE28DCE68836}"/>
              </a:ext>
            </a:extLst>
          </p:cNvPr>
          <p:cNvSpPr>
            <a:spLocks noGrp="1"/>
          </p:cNvSpPr>
          <p:nvPr>
            <p:ph type="dt" sz="half" idx="10"/>
          </p:nvPr>
        </p:nvSpPr>
        <p:spPr/>
        <p:txBody>
          <a:bodyPr/>
          <a:lstStyle/>
          <a:p>
            <a:fld id="{D21A32ED-C610-49DB-AE41-6C7B5BB7CFB8}" type="datetimeFigureOut">
              <a:rPr lang="en-US" smtClean="0"/>
              <a:t>4/10/2024</a:t>
            </a:fld>
            <a:endParaRPr lang="en-US"/>
          </a:p>
        </p:txBody>
      </p:sp>
      <p:sp>
        <p:nvSpPr>
          <p:cNvPr id="8" name="Footer Placeholder 7">
            <a:extLst>
              <a:ext uri="{FF2B5EF4-FFF2-40B4-BE49-F238E27FC236}">
                <a16:creationId xmlns:a16="http://schemas.microsoft.com/office/drawing/2014/main" id="{1066F4F0-7BB6-1A9C-43D2-A0AE49782EB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1B84B7E-5D47-3C48-98A7-3C1F85D73FCE}"/>
              </a:ext>
            </a:extLst>
          </p:cNvPr>
          <p:cNvSpPr>
            <a:spLocks noGrp="1"/>
          </p:cNvSpPr>
          <p:nvPr>
            <p:ph type="sldNum" sz="quarter" idx="12"/>
          </p:nvPr>
        </p:nvSpPr>
        <p:spPr/>
        <p:txBody>
          <a:bodyPr/>
          <a:lstStyle/>
          <a:p>
            <a:fld id="{C5A495B9-AA10-45F9-90D1-439DA01E4D96}" type="slidenum">
              <a:rPr lang="en-US" smtClean="0"/>
              <a:t>‹#›</a:t>
            </a:fld>
            <a:endParaRPr lang="en-US"/>
          </a:p>
        </p:txBody>
      </p:sp>
    </p:spTree>
    <p:extLst>
      <p:ext uri="{BB962C8B-B14F-4D97-AF65-F5344CB8AC3E}">
        <p14:creationId xmlns:p14="http://schemas.microsoft.com/office/powerpoint/2010/main" val="1189506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95FF9-41E8-0560-9499-DCBE8DD489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0AB708-F388-B8A2-EFBD-5832D9EE50D8}"/>
              </a:ext>
            </a:extLst>
          </p:cNvPr>
          <p:cNvSpPr>
            <a:spLocks noGrp="1"/>
          </p:cNvSpPr>
          <p:nvPr>
            <p:ph type="dt" sz="half" idx="10"/>
          </p:nvPr>
        </p:nvSpPr>
        <p:spPr/>
        <p:txBody>
          <a:bodyPr/>
          <a:lstStyle/>
          <a:p>
            <a:fld id="{D21A32ED-C610-49DB-AE41-6C7B5BB7CFB8}" type="datetimeFigureOut">
              <a:rPr lang="en-US" smtClean="0"/>
              <a:t>4/10/2024</a:t>
            </a:fld>
            <a:endParaRPr lang="en-US"/>
          </a:p>
        </p:txBody>
      </p:sp>
      <p:sp>
        <p:nvSpPr>
          <p:cNvPr id="4" name="Footer Placeholder 3">
            <a:extLst>
              <a:ext uri="{FF2B5EF4-FFF2-40B4-BE49-F238E27FC236}">
                <a16:creationId xmlns:a16="http://schemas.microsoft.com/office/drawing/2014/main" id="{85DD02E2-479F-2F07-1BEE-6213BFF657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E34069-8DBD-6844-45EF-7DFA21798CBC}"/>
              </a:ext>
            </a:extLst>
          </p:cNvPr>
          <p:cNvSpPr>
            <a:spLocks noGrp="1"/>
          </p:cNvSpPr>
          <p:nvPr>
            <p:ph type="sldNum" sz="quarter" idx="12"/>
          </p:nvPr>
        </p:nvSpPr>
        <p:spPr/>
        <p:txBody>
          <a:bodyPr/>
          <a:lstStyle/>
          <a:p>
            <a:fld id="{C5A495B9-AA10-45F9-90D1-439DA01E4D96}" type="slidenum">
              <a:rPr lang="en-US" smtClean="0"/>
              <a:t>‹#›</a:t>
            </a:fld>
            <a:endParaRPr lang="en-US"/>
          </a:p>
        </p:txBody>
      </p:sp>
    </p:spTree>
    <p:extLst>
      <p:ext uri="{BB962C8B-B14F-4D97-AF65-F5344CB8AC3E}">
        <p14:creationId xmlns:p14="http://schemas.microsoft.com/office/powerpoint/2010/main" val="1323302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4DDCF2-B553-834A-A887-9CAFF01CAF3A}"/>
              </a:ext>
            </a:extLst>
          </p:cNvPr>
          <p:cNvSpPr>
            <a:spLocks noGrp="1"/>
          </p:cNvSpPr>
          <p:nvPr>
            <p:ph type="dt" sz="half" idx="10"/>
          </p:nvPr>
        </p:nvSpPr>
        <p:spPr/>
        <p:txBody>
          <a:bodyPr/>
          <a:lstStyle/>
          <a:p>
            <a:fld id="{D21A32ED-C610-49DB-AE41-6C7B5BB7CFB8}" type="datetimeFigureOut">
              <a:rPr lang="en-US" smtClean="0"/>
              <a:t>4/10/2024</a:t>
            </a:fld>
            <a:endParaRPr lang="en-US"/>
          </a:p>
        </p:txBody>
      </p:sp>
      <p:sp>
        <p:nvSpPr>
          <p:cNvPr id="3" name="Footer Placeholder 2">
            <a:extLst>
              <a:ext uri="{FF2B5EF4-FFF2-40B4-BE49-F238E27FC236}">
                <a16:creationId xmlns:a16="http://schemas.microsoft.com/office/drawing/2014/main" id="{15C0D56B-9E10-B443-3501-9649004338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9BF051-CE2A-EBF3-B10A-FA3E47F25146}"/>
              </a:ext>
            </a:extLst>
          </p:cNvPr>
          <p:cNvSpPr>
            <a:spLocks noGrp="1"/>
          </p:cNvSpPr>
          <p:nvPr>
            <p:ph type="sldNum" sz="quarter" idx="12"/>
          </p:nvPr>
        </p:nvSpPr>
        <p:spPr/>
        <p:txBody>
          <a:bodyPr/>
          <a:lstStyle/>
          <a:p>
            <a:fld id="{C5A495B9-AA10-45F9-90D1-439DA01E4D96}" type="slidenum">
              <a:rPr lang="en-US" smtClean="0"/>
              <a:t>‹#›</a:t>
            </a:fld>
            <a:endParaRPr lang="en-US"/>
          </a:p>
        </p:txBody>
      </p:sp>
    </p:spTree>
    <p:extLst>
      <p:ext uri="{BB962C8B-B14F-4D97-AF65-F5344CB8AC3E}">
        <p14:creationId xmlns:p14="http://schemas.microsoft.com/office/powerpoint/2010/main" val="1895315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47E25-26CF-CA1F-705E-680173B098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F3F5FE-CE71-84B7-3BFC-76732D40DC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7B0C76-6093-0CEA-1A51-3F597D5323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325923-4576-0CBC-D8DC-5F0A4DC4DCD4}"/>
              </a:ext>
            </a:extLst>
          </p:cNvPr>
          <p:cNvSpPr>
            <a:spLocks noGrp="1"/>
          </p:cNvSpPr>
          <p:nvPr>
            <p:ph type="dt" sz="half" idx="10"/>
          </p:nvPr>
        </p:nvSpPr>
        <p:spPr/>
        <p:txBody>
          <a:bodyPr/>
          <a:lstStyle/>
          <a:p>
            <a:fld id="{D21A32ED-C610-49DB-AE41-6C7B5BB7CFB8}" type="datetimeFigureOut">
              <a:rPr lang="en-US" smtClean="0"/>
              <a:t>4/10/2024</a:t>
            </a:fld>
            <a:endParaRPr lang="en-US"/>
          </a:p>
        </p:txBody>
      </p:sp>
      <p:sp>
        <p:nvSpPr>
          <p:cNvPr id="6" name="Footer Placeholder 5">
            <a:extLst>
              <a:ext uri="{FF2B5EF4-FFF2-40B4-BE49-F238E27FC236}">
                <a16:creationId xmlns:a16="http://schemas.microsoft.com/office/drawing/2014/main" id="{5CCD12DB-6370-B8E0-881D-F31DCD1076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617012-BC5D-207B-2959-0765B1B170A0}"/>
              </a:ext>
            </a:extLst>
          </p:cNvPr>
          <p:cNvSpPr>
            <a:spLocks noGrp="1"/>
          </p:cNvSpPr>
          <p:nvPr>
            <p:ph type="sldNum" sz="quarter" idx="12"/>
          </p:nvPr>
        </p:nvSpPr>
        <p:spPr/>
        <p:txBody>
          <a:bodyPr/>
          <a:lstStyle/>
          <a:p>
            <a:fld id="{C5A495B9-AA10-45F9-90D1-439DA01E4D96}" type="slidenum">
              <a:rPr lang="en-US" smtClean="0"/>
              <a:t>‹#›</a:t>
            </a:fld>
            <a:endParaRPr lang="en-US"/>
          </a:p>
        </p:txBody>
      </p:sp>
    </p:spTree>
    <p:extLst>
      <p:ext uri="{BB962C8B-B14F-4D97-AF65-F5344CB8AC3E}">
        <p14:creationId xmlns:p14="http://schemas.microsoft.com/office/powerpoint/2010/main" val="3996721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9A785-14A1-BAAF-FDB2-3B755FD015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4CC2A21-E675-A6C5-44BD-AB03DC30B8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08CBD3-E288-CD78-A7E0-4FF45DF584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7A6E3F-B73E-F6C7-EB43-A7DDA6954BE2}"/>
              </a:ext>
            </a:extLst>
          </p:cNvPr>
          <p:cNvSpPr>
            <a:spLocks noGrp="1"/>
          </p:cNvSpPr>
          <p:nvPr>
            <p:ph type="dt" sz="half" idx="10"/>
          </p:nvPr>
        </p:nvSpPr>
        <p:spPr/>
        <p:txBody>
          <a:bodyPr/>
          <a:lstStyle/>
          <a:p>
            <a:fld id="{D21A32ED-C610-49DB-AE41-6C7B5BB7CFB8}" type="datetimeFigureOut">
              <a:rPr lang="en-US" smtClean="0"/>
              <a:t>4/10/2024</a:t>
            </a:fld>
            <a:endParaRPr lang="en-US"/>
          </a:p>
        </p:txBody>
      </p:sp>
      <p:sp>
        <p:nvSpPr>
          <p:cNvPr id="6" name="Footer Placeholder 5">
            <a:extLst>
              <a:ext uri="{FF2B5EF4-FFF2-40B4-BE49-F238E27FC236}">
                <a16:creationId xmlns:a16="http://schemas.microsoft.com/office/drawing/2014/main" id="{BF2CB2B5-3040-C116-76BE-92E00409B1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BF548D-5636-5F43-61DF-10D26C73CF9C}"/>
              </a:ext>
            </a:extLst>
          </p:cNvPr>
          <p:cNvSpPr>
            <a:spLocks noGrp="1"/>
          </p:cNvSpPr>
          <p:nvPr>
            <p:ph type="sldNum" sz="quarter" idx="12"/>
          </p:nvPr>
        </p:nvSpPr>
        <p:spPr/>
        <p:txBody>
          <a:bodyPr/>
          <a:lstStyle/>
          <a:p>
            <a:fld id="{C5A495B9-AA10-45F9-90D1-439DA01E4D96}" type="slidenum">
              <a:rPr lang="en-US" smtClean="0"/>
              <a:t>‹#›</a:t>
            </a:fld>
            <a:endParaRPr lang="en-US"/>
          </a:p>
        </p:txBody>
      </p:sp>
    </p:spTree>
    <p:extLst>
      <p:ext uri="{BB962C8B-B14F-4D97-AF65-F5344CB8AC3E}">
        <p14:creationId xmlns:p14="http://schemas.microsoft.com/office/powerpoint/2010/main" val="4129245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34A172-1ACB-7DF8-BF11-829C1924BA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1E8CFDD-4E35-D325-0D93-0BFBC010F8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1D1F11-16A6-51D4-CE0D-965FC5B422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1A32ED-C610-49DB-AE41-6C7B5BB7CFB8}" type="datetimeFigureOut">
              <a:rPr lang="en-US" smtClean="0"/>
              <a:t>4/10/2024</a:t>
            </a:fld>
            <a:endParaRPr lang="en-US"/>
          </a:p>
        </p:txBody>
      </p:sp>
      <p:sp>
        <p:nvSpPr>
          <p:cNvPr id="5" name="Footer Placeholder 4">
            <a:extLst>
              <a:ext uri="{FF2B5EF4-FFF2-40B4-BE49-F238E27FC236}">
                <a16:creationId xmlns:a16="http://schemas.microsoft.com/office/drawing/2014/main" id="{0DC0CA4B-3F7F-C381-F66E-428084ADF7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76C3A5A-E913-72A9-64E5-1D91A0E6CB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A495B9-AA10-45F9-90D1-439DA01E4D96}" type="slidenum">
              <a:rPr lang="en-US" smtClean="0"/>
              <a:t>‹#›</a:t>
            </a:fld>
            <a:endParaRPr lang="en-US"/>
          </a:p>
        </p:txBody>
      </p:sp>
    </p:spTree>
    <p:extLst>
      <p:ext uri="{BB962C8B-B14F-4D97-AF65-F5344CB8AC3E}">
        <p14:creationId xmlns:p14="http://schemas.microsoft.com/office/powerpoint/2010/main" val="30738991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832561-EA1B-8B62-A021-6D0ED09539C8}"/>
              </a:ext>
            </a:extLst>
          </p:cNvPr>
          <p:cNvSpPr>
            <a:spLocks noGrp="1"/>
          </p:cNvSpPr>
          <p:nvPr>
            <p:ph idx="1"/>
          </p:nvPr>
        </p:nvSpPr>
        <p:spPr>
          <a:xfrm>
            <a:off x="380143" y="523081"/>
            <a:ext cx="11445411" cy="5811838"/>
          </a:xfrm>
        </p:spPr>
        <p:txBody>
          <a:bodyPr>
            <a:noAutofit/>
          </a:bodyPr>
          <a:lstStyle/>
          <a:p>
            <a:pPr marL="0" indent="0" algn="just">
              <a:buNone/>
            </a:pPr>
            <a:r>
              <a:rPr lang="en-US" sz="5400" b="1" dirty="0">
                <a:latin typeface="Arial" panose="020B0604020202020204" pitchFamily="34" charset="0"/>
                <a:cs typeface="Arial" panose="020B0604020202020204" pitchFamily="34" charset="0"/>
              </a:rPr>
              <a:t>ĐK: </a:t>
            </a:r>
            <a:r>
              <a:rPr lang="vi-VN" sz="5400" b="1" i="0" dirty="0">
                <a:effectLst/>
                <a:latin typeface="Arial" panose="020B0604020202020204" pitchFamily="34" charset="0"/>
                <a:cs typeface="Arial" panose="020B0604020202020204" pitchFamily="34" charset="0"/>
              </a:rPr>
              <a:t>(Hân hoan bước vào) Hân hoan bước vào tiền đình nhà Chúa nơi sáng tươi huy hoàng hồn con sung sướng mừng vui. (Chúa ơi! Con đây tiến vào) Con đây tiến vào cung điện nhà Chúa, dâng Chúa cao quang lời hoan chúc vang hòa muôn nơi.</a:t>
            </a:r>
            <a:endParaRPr lang="en-US" sz="5400" b="1" i="0" dirty="0">
              <a:effectLst/>
              <a:latin typeface="Arial" panose="020B0604020202020204" pitchFamily="34" charset="0"/>
              <a:cs typeface="Arial" panose="020B0604020202020204" pitchFamily="34" charset="0"/>
            </a:endParaRPr>
          </a:p>
          <a:p>
            <a:pPr marL="0" indent="0" algn="just">
              <a:buNone/>
            </a:pPr>
            <a:br>
              <a:rPr lang="vi-VN" sz="5400" b="1" dirty="0">
                <a:latin typeface="Arial" panose="020B0604020202020204" pitchFamily="34" charset="0"/>
                <a:cs typeface="Arial" panose="020B0604020202020204" pitchFamily="34" charset="0"/>
              </a:rPr>
            </a:br>
            <a:br>
              <a:rPr lang="vi-VN" sz="5400" b="1" dirty="0">
                <a:latin typeface="Arial" panose="020B0604020202020204" pitchFamily="34" charset="0"/>
                <a:cs typeface="Arial" panose="020B0604020202020204" pitchFamily="34" charset="0"/>
              </a:rPr>
            </a:br>
            <a:endParaRPr lang="en-US" sz="5400" b="1"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B3B19166-A95F-4E2F-A222-E36F27B9D627}"/>
              </a:ext>
            </a:extLst>
          </p:cNvPr>
          <p:cNvSpPr txBox="1"/>
          <p:nvPr/>
        </p:nvSpPr>
        <p:spPr>
          <a:xfrm>
            <a:off x="4933662" y="133201"/>
            <a:ext cx="2324675" cy="461665"/>
          </a:xfrm>
          <a:prstGeom prst="rect">
            <a:avLst/>
          </a:prstGeom>
          <a:noFill/>
        </p:spPr>
        <p:txBody>
          <a:bodyPr wrap="none" rtlCol="0">
            <a:spAutoFit/>
          </a:bodyPr>
          <a:lstStyle/>
          <a:p>
            <a:pPr algn="ctr"/>
            <a:r>
              <a:rPr lang="en-US" sz="2400" b="1" dirty="0">
                <a:latin typeface="Arial" panose="020B0604020202020204" pitchFamily="34" charset="0"/>
                <a:cs typeface="Arial" panose="020B0604020202020204" pitchFamily="34" charset="0"/>
              </a:rPr>
              <a:t>VỀ NHÀ CHÚA</a:t>
            </a:r>
          </a:p>
        </p:txBody>
      </p:sp>
    </p:spTree>
    <p:extLst>
      <p:ext uri="{BB962C8B-B14F-4D97-AF65-F5344CB8AC3E}">
        <p14:creationId xmlns:p14="http://schemas.microsoft.com/office/powerpoint/2010/main" val="3653790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39A7AE-3074-98E8-B86E-CA844C7C845F}"/>
              </a:ext>
            </a:extLst>
          </p:cNvPr>
          <p:cNvSpPr>
            <a:spLocks noGrp="1"/>
          </p:cNvSpPr>
          <p:nvPr>
            <p:ph idx="1"/>
          </p:nvPr>
        </p:nvSpPr>
        <p:spPr>
          <a:xfrm>
            <a:off x="583915" y="463160"/>
            <a:ext cx="11024170" cy="4351338"/>
          </a:xfrm>
        </p:spPr>
        <p:txBody>
          <a:bodyPr>
            <a:noAutofit/>
          </a:bodyPr>
          <a:lstStyle/>
          <a:p>
            <a:pPr marL="0" indent="0" algn="just">
              <a:buNone/>
            </a:pPr>
            <a:r>
              <a:rPr lang="vi-VN" sz="6600" b="1" i="0" dirty="0">
                <a:effectLst/>
              </a:rPr>
              <a:t>1. Lạy Chúa, Đức Chúa Con, con yêu dinh cơ của Ngài. Tiền đình nhà Chúa, con khát khao biết bao tâm tư con luôn luôn reo mừng những ước mơ hướng về Chúa hằng sống.</a:t>
            </a:r>
            <a:endParaRPr lang="en-US" sz="6600" dirty="0"/>
          </a:p>
        </p:txBody>
      </p:sp>
      <p:sp>
        <p:nvSpPr>
          <p:cNvPr id="4" name="TextBox 3">
            <a:extLst>
              <a:ext uri="{FF2B5EF4-FFF2-40B4-BE49-F238E27FC236}">
                <a16:creationId xmlns:a16="http://schemas.microsoft.com/office/drawing/2014/main" id="{FEC83938-59F7-4352-9135-65B3E284C662}"/>
              </a:ext>
            </a:extLst>
          </p:cNvPr>
          <p:cNvSpPr txBox="1"/>
          <p:nvPr/>
        </p:nvSpPr>
        <p:spPr>
          <a:xfrm>
            <a:off x="4933662" y="102379"/>
            <a:ext cx="2324675" cy="461665"/>
          </a:xfrm>
          <a:prstGeom prst="rect">
            <a:avLst/>
          </a:prstGeom>
          <a:noFill/>
        </p:spPr>
        <p:txBody>
          <a:bodyPr wrap="none" rtlCol="0">
            <a:spAutoFit/>
          </a:bodyPr>
          <a:lstStyle/>
          <a:p>
            <a:pPr algn="ctr"/>
            <a:r>
              <a:rPr lang="en-US" sz="2400" b="1" dirty="0">
                <a:latin typeface="Arial" panose="020B0604020202020204" pitchFamily="34" charset="0"/>
                <a:cs typeface="Arial" panose="020B0604020202020204" pitchFamily="34" charset="0"/>
              </a:rPr>
              <a:t>VỀ NHÀ CHÚA</a:t>
            </a:r>
          </a:p>
        </p:txBody>
      </p:sp>
    </p:spTree>
    <p:extLst>
      <p:ext uri="{BB962C8B-B14F-4D97-AF65-F5344CB8AC3E}">
        <p14:creationId xmlns:p14="http://schemas.microsoft.com/office/powerpoint/2010/main" val="2069743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832561-EA1B-8B62-A021-6D0ED09539C8}"/>
              </a:ext>
            </a:extLst>
          </p:cNvPr>
          <p:cNvSpPr>
            <a:spLocks noGrp="1"/>
          </p:cNvSpPr>
          <p:nvPr>
            <p:ph idx="1"/>
          </p:nvPr>
        </p:nvSpPr>
        <p:spPr>
          <a:xfrm>
            <a:off x="380143" y="523081"/>
            <a:ext cx="11445411" cy="5811838"/>
          </a:xfrm>
        </p:spPr>
        <p:txBody>
          <a:bodyPr>
            <a:noAutofit/>
          </a:bodyPr>
          <a:lstStyle/>
          <a:p>
            <a:pPr marL="0" indent="0" algn="just">
              <a:buNone/>
            </a:pPr>
            <a:r>
              <a:rPr lang="en-US" sz="5400" b="1" dirty="0">
                <a:latin typeface="Arial" panose="020B0604020202020204" pitchFamily="34" charset="0"/>
                <a:cs typeface="Arial" panose="020B0604020202020204" pitchFamily="34" charset="0"/>
              </a:rPr>
              <a:t>ĐK: </a:t>
            </a:r>
            <a:r>
              <a:rPr lang="vi-VN" sz="5400" b="1" i="0" dirty="0">
                <a:effectLst/>
                <a:latin typeface="Arial" panose="020B0604020202020204" pitchFamily="34" charset="0"/>
                <a:cs typeface="Arial" panose="020B0604020202020204" pitchFamily="34" charset="0"/>
              </a:rPr>
              <a:t>(Hân hoan bước vào) Hân hoan bước vào tiền đình nhà Chúa nơi sáng tươi huy hoàng hồn con sung sướng mừng vui. (Chúa ơi! Con đây tiến vào) Con đây tiến vào cung điện nhà Chúa, dâng Chúa cao quang lời hoan chúc vang hòa muôn nơi.</a:t>
            </a:r>
            <a:endParaRPr lang="en-US" sz="5400" b="1" i="0" dirty="0">
              <a:effectLst/>
              <a:latin typeface="Arial" panose="020B0604020202020204" pitchFamily="34" charset="0"/>
              <a:cs typeface="Arial" panose="020B0604020202020204" pitchFamily="34" charset="0"/>
            </a:endParaRPr>
          </a:p>
          <a:p>
            <a:pPr marL="0" indent="0" algn="just">
              <a:buNone/>
            </a:pPr>
            <a:br>
              <a:rPr lang="vi-VN" sz="5400" b="1" dirty="0">
                <a:latin typeface="Arial" panose="020B0604020202020204" pitchFamily="34" charset="0"/>
                <a:cs typeface="Arial" panose="020B0604020202020204" pitchFamily="34" charset="0"/>
              </a:rPr>
            </a:br>
            <a:br>
              <a:rPr lang="vi-VN" sz="5400" b="1" dirty="0">
                <a:latin typeface="Arial" panose="020B0604020202020204" pitchFamily="34" charset="0"/>
                <a:cs typeface="Arial" panose="020B0604020202020204" pitchFamily="34" charset="0"/>
              </a:rPr>
            </a:br>
            <a:endParaRPr lang="en-US" sz="5400" b="1"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B3B19166-A95F-4E2F-A222-E36F27B9D627}"/>
              </a:ext>
            </a:extLst>
          </p:cNvPr>
          <p:cNvSpPr txBox="1"/>
          <p:nvPr/>
        </p:nvSpPr>
        <p:spPr>
          <a:xfrm>
            <a:off x="4933662" y="133201"/>
            <a:ext cx="2324675" cy="461665"/>
          </a:xfrm>
          <a:prstGeom prst="rect">
            <a:avLst/>
          </a:prstGeom>
          <a:noFill/>
        </p:spPr>
        <p:txBody>
          <a:bodyPr wrap="none" rtlCol="0">
            <a:spAutoFit/>
          </a:bodyPr>
          <a:lstStyle/>
          <a:p>
            <a:pPr algn="ctr"/>
            <a:r>
              <a:rPr lang="en-US" sz="2400" b="1" dirty="0">
                <a:latin typeface="Arial" panose="020B0604020202020204" pitchFamily="34" charset="0"/>
                <a:cs typeface="Arial" panose="020B0604020202020204" pitchFamily="34" charset="0"/>
              </a:rPr>
              <a:t>VỀ NHÀ CHÚA</a:t>
            </a:r>
          </a:p>
        </p:txBody>
      </p:sp>
    </p:spTree>
    <p:extLst>
      <p:ext uri="{BB962C8B-B14F-4D97-AF65-F5344CB8AC3E}">
        <p14:creationId xmlns:p14="http://schemas.microsoft.com/office/powerpoint/2010/main" val="3826450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094CC6-7BD7-6529-8B2B-2703F15873E7}"/>
              </a:ext>
            </a:extLst>
          </p:cNvPr>
          <p:cNvSpPr>
            <a:spLocks noGrp="1"/>
          </p:cNvSpPr>
          <p:nvPr>
            <p:ph idx="1"/>
          </p:nvPr>
        </p:nvSpPr>
        <p:spPr>
          <a:xfrm>
            <a:off x="513708" y="426769"/>
            <a:ext cx="11260476" cy="4351338"/>
          </a:xfrm>
        </p:spPr>
        <p:txBody>
          <a:bodyPr>
            <a:noAutofit/>
          </a:bodyPr>
          <a:lstStyle/>
          <a:p>
            <a:pPr marL="0" indent="0" algn="just">
              <a:buNone/>
            </a:pPr>
            <a:r>
              <a:rPr lang="vi-VN" sz="6600" b="1" i="0" dirty="0">
                <a:effectLst/>
              </a:rPr>
              <a:t>2. Hạnh phúc hết những ai vui trong cơ dinh riêng Ngài. Chỉ một ngày thôi hơn vạn tiếng giữa đời. Con ước mơ đứng trong cung điện Đức Chúa Trời tâm hồn con vui sướng.</a:t>
            </a:r>
            <a:endParaRPr lang="en-US" sz="6600" dirty="0"/>
          </a:p>
        </p:txBody>
      </p:sp>
      <p:sp>
        <p:nvSpPr>
          <p:cNvPr id="4" name="TextBox 3">
            <a:extLst>
              <a:ext uri="{FF2B5EF4-FFF2-40B4-BE49-F238E27FC236}">
                <a16:creationId xmlns:a16="http://schemas.microsoft.com/office/drawing/2014/main" id="{C72DAC2F-BAEF-45BA-9034-35245235200A}"/>
              </a:ext>
            </a:extLst>
          </p:cNvPr>
          <p:cNvSpPr txBox="1"/>
          <p:nvPr/>
        </p:nvSpPr>
        <p:spPr>
          <a:xfrm>
            <a:off x="4933662" y="92105"/>
            <a:ext cx="2324675" cy="461665"/>
          </a:xfrm>
          <a:prstGeom prst="rect">
            <a:avLst/>
          </a:prstGeom>
          <a:noFill/>
        </p:spPr>
        <p:txBody>
          <a:bodyPr wrap="none" rtlCol="0">
            <a:spAutoFit/>
          </a:bodyPr>
          <a:lstStyle/>
          <a:p>
            <a:pPr algn="ctr"/>
            <a:r>
              <a:rPr lang="en-US" sz="2400" b="1" dirty="0">
                <a:latin typeface="Arial" panose="020B0604020202020204" pitchFamily="34" charset="0"/>
                <a:cs typeface="Arial" panose="020B0604020202020204" pitchFamily="34" charset="0"/>
              </a:rPr>
              <a:t>VỀ NHÀ CHÚA</a:t>
            </a:r>
          </a:p>
        </p:txBody>
      </p:sp>
    </p:spTree>
    <p:extLst>
      <p:ext uri="{BB962C8B-B14F-4D97-AF65-F5344CB8AC3E}">
        <p14:creationId xmlns:p14="http://schemas.microsoft.com/office/powerpoint/2010/main" val="3871905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832561-EA1B-8B62-A021-6D0ED09539C8}"/>
              </a:ext>
            </a:extLst>
          </p:cNvPr>
          <p:cNvSpPr>
            <a:spLocks noGrp="1"/>
          </p:cNvSpPr>
          <p:nvPr>
            <p:ph idx="1"/>
          </p:nvPr>
        </p:nvSpPr>
        <p:spPr>
          <a:xfrm>
            <a:off x="380143" y="523081"/>
            <a:ext cx="11445411" cy="5811838"/>
          </a:xfrm>
        </p:spPr>
        <p:txBody>
          <a:bodyPr>
            <a:noAutofit/>
          </a:bodyPr>
          <a:lstStyle/>
          <a:p>
            <a:pPr marL="0" indent="0" algn="just">
              <a:buNone/>
            </a:pPr>
            <a:r>
              <a:rPr lang="en-US" sz="5400" b="1" dirty="0">
                <a:latin typeface="Arial" panose="020B0604020202020204" pitchFamily="34" charset="0"/>
                <a:cs typeface="Arial" panose="020B0604020202020204" pitchFamily="34" charset="0"/>
              </a:rPr>
              <a:t>ĐK: </a:t>
            </a:r>
            <a:r>
              <a:rPr lang="vi-VN" sz="5400" b="1" i="0" dirty="0">
                <a:effectLst/>
                <a:latin typeface="Arial" panose="020B0604020202020204" pitchFamily="34" charset="0"/>
                <a:cs typeface="Arial" panose="020B0604020202020204" pitchFamily="34" charset="0"/>
              </a:rPr>
              <a:t>(Hân hoan bước vào) Hân hoan bước vào tiền đình nhà Chúa nơi sáng tươi huy hoàng hồn con sung sướng mừng vui. (Chúa ơi! Con đây tiến vào) Con đây tiến vào cung điện nhà Chúa, dâng Chúa cao quang lời hoan chúc vang hòa muôn nơi.</a:t>
            </a:r>
            <a:endParaRPr lang="en-US" sz="5400" b="1" i="0" dirty="0">
              <a:effectLst/>
              <a:latin typeface="Arial" panose="020B0604020202020204" pitchFamily="34" charset="0"/>
              <a:cs typeface="Arial" panose="020B0604020202020204" pitchFamily="34" charset="0"/>
            </a:endParaRPr>
          </a:p>
          <a:p>
            <a:pPr marL="0" indent="0" algn="just">
              <a:buNone/>
            </a:pPr>
            <a:br>
              <a:rPr lang="vi-VN" sz="5400" b="1" dirty="0">
                <a:latin typeface="Arial" panose="020B0604020202020204" pitchFamily="34" charset="0"/>
                <a:cs typeface="Arial" panose="020B0604020202020204" pitchFamily="34" charset="0"/>
              </a:rPr>
            </a:br>
            <a:br>
              <a:rPr lang="vi-VN" sz="5400" b="1" dirty="0">
                <a:latin typeface="Arial" panose="020B0604020202020204" pitchFamily="34" charset="0"/>
                <a:cs typeface="Arial" panose="020B0604020202020204" pitchFamily="34" charset="0"/>
              </a:rPr>
            </a:br>
            <a:endParaRPr lang="en-US" sz="5400" b="1"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B3B19166-A95F-4E2F-A222-E36F27B9D627}"/>
              </a:ext>
            </a:extLst>
          </p:cNvPr>
          <p:cNvSpPr txBox="1"/>
          <p:nvPr/>
        </p:nvSpPr>
        <p:spPr>
          <a:xfrm>
            <a:off x="4933662" y="133201"/>
            <a:ext cx="2324675" cy="461665"/>
          </a:xfrm>
          <a:prstGeom prst="rect">
            <a:avLst/>
          </a:prstGeom>
          <a:noFill/>
        </p:spPr>
        <p:txBody>
          <a:bodyPr wrap="none" rtlCol="0">
            <a:spAutoFit/>
          </a:bodyPr>
          <a:lstStyle/>
          <a:p>
            <a:pPr algn="ctr"/>
            <a:r>
              <a:rPr lang="en-US" sz="2400" b="1" dirty="0">
                <a:latin typeface="Arial" panose="020B0604020202020204" pitchFamily="34" charset="0"/>
                <a:cs typeface="Arial" panose="020B0604020202020204" pitchFamily="34" charset="0"/>
              </a:rPr>
              <a:t>VỀ NHÀ CHÚA</a:t>
            </a:r>
          </a:p>
        </p:txBody>
      </p:sp>
    </p:spTree>
    <p:extLst>
      <p:ext uri="{BB962C8B-B14F-4D97-AF65-F5344CB8AC3E}">
        <p14:creationId xmlns:p14="http://schemas.microsoft.com/office/powerpoint/2010/main" val="40934655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277</Words>
  <Application>Microsoft Office PowerPoint</Application>
  <PresentationFormat>Widescreen</PresentationFormat>
  <Paragraphs>13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Hoang Le</dc:creator>
  <cp:lastModifiedBy>ANDORA</cp:lastModifiedBy>
  <cp:revision>2</cp:revision>
  <dcterms:created xsi:type="dcterms:W3CDTF">2022-06-25T15:07:41Z</dcterms:created>
  <dcterms:modified xsi:type="dcterms:W3CDTF">2024-04-10T04:24:11Z</dcterms:modified>
</cp:coreProperties>
</file>