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4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294937"/>
            <a:ext cx="16199714" cy="609144"/>
          </a:xfrm>
        </p:spPr>
        <p:txBody>
          <a:bodyPr/>
          <a:lstStyle/>
          <a:p>
            <a:r>
              <a:rPr lang="vi-VN" sz="3000" b="1" dirty="0"/>
              <a:t>VỀ NƠI ĐÂY</a:t>
            </a:r>
            <a:endParaRPr lang="en-US" altLang="vi-VN" sz="3000" b="1" dirty="0"/>
          </a:p>
        </p:txBody>
      </p:sp>
      <p:sp>
        <p:nvSpPr>
          <p:cNvPr id="81923" name="Rectangle 3"/>
          <p:cNvSpPr>
            <a:spLocks noGrp="1" noChangeArrowheads="1"/>
          </p:cNvSpPr>
          <p:nvPr>
            <p:ph type="body" idx="1"/>
          </p:nvPr>
        </p:nvSpPr>
        <p:spPr>
          <a:xfrm>
            <a:off x="608012" y="979773"/>
            <a:ext cx="17906999" cy="9068308"/>
          </a:xfrm>
        </p:spPr>
        <p:txBody>
          <a:bodyPr/>
          <a:lstStyle/>
          <a:p>
            <a:pPr marL="0" indent="0" algn="just">
              <a:lnSpc>
                <a:spcPct val="90000"/>
              </a:lnSpc>
              <a:buNone/>
            </a:pPr>
            <a:r>
              <a:rPr lang="vi-VN" sz="9400" b="1" dirty="0"/>
              <a:t>ÐK: Chúng con về nơi đây dâng ngàn tiếng ca, chúng con về nơi đây để tạ ơn Thiên Chúa. Qua bao tháng năm mong chờ, say sưa thánh ân vô bờ, được cùng nhau bên Chúa thỏa lòng con ước mơ.</a:t>
            </a:r>
            <a:endParaRPr lang="en-US" altLang="vi-VN" sz="9400" b="1" dirty="0"/>
          </a:p>
        </p:txBody>
      </p:sp>
    </p:spTree>
    <p:extLst>
      <p:ext uri="{BB962C8B-B14F-4D97-AF65-F5344CB8AC3E}">
        <p14:creationId xmlns:p14="http://schemas.microsoft.com/office/powerpoint/2010/main" val="72823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599283" y="370173"/>
            <a:ext cx="18000663" cy="9068308"/>
          </a:xfrm>
        </p:spPr>
        <p:txBody>
          <a:bodyPr/>
          <a:lstStyle/>
          <a:p>
            <a:pPr marL="0" indent="0" algn="just">
              <a:lnSpc>
                <a:spcPct val="90000"/>
              </a:lnSpc>
              <a:buNone/>
            </a:pPr>
            <a:r>
              <a:rPr lang="vi-VN" sz="9500" b="1" dirty="0"/>
              <a:t>1. Với tiếng hát rạo rực niềm tin, với ánh mắt đọng lời nguyện xin, chúng con dâng muôn ngàn ý tình. Từng lời kinh hay từng cuộc sống, cùng hòa chung trong tình hiệp nhấp, nguyện dâng lên Thiên Chúa tình thương.</a:t>
            </a:r>
            <a:endParaRPr lang="en-US" altLang="vi-VN" sz="9500" b="1" dirty="0"/>
          </a:p>
        </p:txBody>
      </p:sp>
      <p:sp>
        <p:nvSpPr>
          <p:cNvPr id="5" name="Rectangle 2">
            <a:extLst>
              <a:ext uri="{FF2B5EF4-FFF2-40B4-BE49-F238E27FC236}">
                <a16:creationId xmlns:a16="http://schemas.microsoft.com/office/drawing/2014/main" id="{B99C39E8-D1FF-42FA-B371-453F93D5F029}"/>
              </a:ext>
            </a:extLst>
          </p:cNvPr>
          <p:cNvSpPr>
            <a:spLocks noGrp="1" noChangeArrowheads="1"/>
          </p:cNvSpPr>
          <p:nvPr>
            <p:ph type="title"/>
          </p:nvPr>
        </p:nvSpPr>
        <p:spPr>
          <a:xfrm>
            <a:off x="1499756" y="66337"/>
            <a:ext cx="16199714" cy="609144"/>
          </a:xfrm>
        </p:spPr>
        <p:txBody>
          <a:bodyPr/>
          <a:lstStyle/>
          <a:p>
            <a:r>
              <a:rPr lang="vi-VN" sz="3000" b="1" dirty="0"/>
              <a:t>VỀ NƠI ĐÂY</a:t>
            </a:r>
            <a:endParaRPr lang="en-US" altLang="vi-VN" sz="3000" b="1" dirty="0"/>
          </a:p>
        </p:txBody>
      </p:sp>
    </p:spTree>
    <p:extLst>
      <p:ext uri="{BB962C8B-B14F-4D97-AF65-F5344CB8AC3E}">
        <p14:creationId xmlns:p14="http://schemas.microsoft.com/office/powerpoint/2010/main" val="171132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294937"/>
            <a:ext cx="16199714" cy="609144"/>
          </a:xfrm>
        </p:spPr>
        <p:txBody>
          <a:bodyPr/>
          <a:lstStyle/>
          <a:p>
            <a:r>
              <a:rPr lang="vi-VN" sz="3000" b="1" dirty="0"/>
              <a:t>VỀ NƠI ĐÂY</a:t>
            </a:r>
            <a:endParaRPr lang="en-US" altLang="vi-VN" sz="3000" b="1" dirty="0"/>
          </a:p>
        </p:txBody>
      </p:sp>
      <p:sp>
        <p:nvSpPr>
          <p:cNvPr id="81923" name="Rectangle 3"/>
          <p:cNvSpPr>
            <a:spLocks noGrp="1" noChangeArrowheads="1"/>
          </p:cNvSpPr>
          <p:nvPr>
            <p:ph type="body" idx="1"/>
          </p:nvPr>
        </p:nvSpPr>
        <p:spPr>
          <a:xfrm>
            <a:off x="608012" y="979773"/>
            <a:ext cx="17906999" cy="9068308"/>
          </a:xfrm>
        </p:spPr>
        <p:txBody>
          <a:bodyPr/>
          <a:lstStyle/>
          <a:p>
            <a:pPr marL="0" indent="0" algn="just">
              <a:lnSpc>
                <a:spcPct val="90000"/>
              </a:lnSpc>
              <a:buNone/>
            </a:pPr>
            <a:r>
              <a:rPr lang="vi-VN" sz="9400" b="1" dirty="0"/>
              <a:t>ÐK: Chúng con về nơi đây dâng ngàn tiếng ca, chúng con về nơi đây để tạ ơn Thiên Chúa. Qua bao tháng năm mong chờ, say sưa thánh ân vô bờ, được cùng nhau bên Chúa thỏa lòng con ước mơ.</a:t>
            </a:r>
            <a:endParaRPr lang="en-US" altLang="vi-VN" sz="9400" b="1" dirty="0"/>
          </a:p>
        </p:txBody>
      </p:sp>
    </p:spTree>
    <p:extLst>
      <p:ext uri="{BB962C8B-B14F-4D97-AF65-F5344CB8AC3E}">
        <p14:creationId xmlns:p14="http://schemas.microsoft.com/office/powerpoint/2010/main" val="92755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66337"/>
            <a:ext cx="16199714" cy="609144"/>
          </a:xfrm>
        </p:spPr>
        <p:txBody>
          <a:bodyPr/>
          <a:lstStyle/>
          <a:p>
            <a:r>
              <a:rPr lang="vi-VN" sz="3000" b="1" dirty="0"/>
              <a:t>VỀ NƠI ĐÂY</a:t>
            </a:r>
            <a:endParaRPr lang="en-US" altLang="vi-VN" sz="3000" b="1" dirty="0"/>
          </a:p>
        </p:txBody>
      </p:sp>
      <p:sp>
        <p:nvSpPr>
          <p:cNvPr id="81923" name="Rectangle 3"/>
          <p:cNvSpPr>
            <a:spLocks noGrp="1" noChangeArrowheads="1"/>
          </p:cNvSpPr>
          <p:nvPr>
            <p:ph type="body" idx="1"/>
          </p:nvPr>
        </p:nvSpPr>
        <p:spPr>
          <a:xfrm>
            <a:off x="599283" y="599281"/>
            <a:ext cx="18000663" cy="9068308"/>
          </a:xfrm>
        </p:spPr>
        <p:txBody>
          <a:bodyPr/>
          <a:lstStyle/>
          <a:p>
            <a:pPr marL="0" indent="0" algn="just">
              <a:lnSpc>
                <a:spcPct val="90000"/>
              </a:lnSpc>
              <a:buNone/>
            </a:pPr>
            <a:r>
              <a:rPr lang="vi-VN" sz="10000" b="1" dirty="0"/>
              <a:t>2. Hãy đón lấy một trời hồng ân, hãy giữ lấy cả một mùa xuân, Chúa thương ban cho người thế trần. Một lần ta đến dự tiệc thánh, thì đời ta no thỏa hạnh phúc, nguồn bình an chan chứa đời ta.</a:t>
            </a:r>
            <a:endParaRPr lang="en-US" altLang="vi-VN" sz="10000" b="1" dirty="0"/>
          </a:p>
        </p:txBody>
      </p:sp>
    </p:spTree>
    <p:extLst>
      <p:ext uri="{BB962C8B-B14F-4D97-AF65-F5344CB8AC3E}">
        <p14:creationId xmlns:p14="http://schemas.microsoft.com/office/powerpoint/2010/main" val="311302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294937"/>
            <a:ext cx="16199714" cy="609144"/>
          </a:xfrm>
        </p:spPr>
        <p:txBody>
          <a:bodyPr/>
          <a:lstStyle/>
          <a:p>
            <a:r>
              <a:rPr lang="vi-VN" sz="3000" b="1" dirty="0"/>
              <a:t>VỀ NƠI ĐÂY</a:t>
            </a:r>
            <a:endParaRPr lang="en-US" altLang="vi-VN" sz="3000" b="1" dirty="0"/>
          </a:p>
        </p:txBody>
      </p:sp>
      <p:sp>
        <p:nvSpPr>
          <p:cNvPr id="81923" name="Rectangle 3"/>
          <p:cNvSpPr>
            <a:spLocks noGrp="1" noChangeArrowheads="1"/>
          </p:cNvSpPr>
          <p:nvPr>
            <p:ph type="body" idx="1"/>
          </p:nvPr>
        </p:nvSpPr>
        <p:spPr>
          <a:xfrm>
            <a:off x="608012" y="979773"/>
            <a:ext cx="17906999" cy="9068308"/>
          </a:xfrm>
        </p:spPr>
        <p:txBody>
          <a:bodyPr/>
          <a:lstStyle/>
          <a:p>
            <a:pPr marL="0" indent="0" algn="just">
              <a:lnSpc>
                <a:spcPct val="90000"/>
              </a:lnSpc>
              <a:buNone/>
            </a:pPr>
            <a:r>
              <a:rPr lang="vi-VN" sz="9400" b="1" dirty="0"/>
              <a:t>ÐK: Chúng con về nơi đây dâng ngàn tiếng ca, chúng con về nơi đây để tạ ơn Thiên Chúa. Qua bao tháng năm mong chờ, say sưa thánh ân vô bờ, được cùng nhau bên Chúa thỏa lòng con ước mơ.</a:t>
            </a:r>
            <a:endParaRPr lang="en-US" altLang="vi-VN" sz="9400" b="1" dirty="0"/>
          </a:p>
        </p:txBody>
      </p:sp>
    </p:spTree>
    <p:extLst>
      <p:ext uri="{BB962C8B-B14F-4D97-AF65-F5344CB8AC3E}">
        <p14:creationId xmlns:p14="http://schemas.microsoft.com/office/powerpoint/2010/main" val="11101658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259</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VỀ NƠI ĐÂY</vt:lpstr>
      <vt:lpstr>VỀ NƠI ĐÂY</vt:lpstr>
      <vt:lpstr>VỀ NƠI ĐÂY</vt:lpstr>
      <vt:lpstr>VỀ NƠI ĐÂY</vt:lpstr>
      <vt:lpstr>VỀ NƠI ĐÂY</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161</cp:revision>
  <dcterms:created xsi:type="dcterms:W3CDTF">2011-08-20T01:52:59Z</dcterms:created>
  <dcterms:modified xsi:type="dcterms:W3CDTF">2024-04-10T04:25:31Z</dcterms:modified>
</cp:coreProperties>
</file>