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7" r:id="rId3"/>
    <p:sldId id="261" r:id="rId4"/>
    <p:sldId id="259" r:id="rId5"/>
    <p:sldId id="262" r:id="rId6"/>
    <p:sldId id="258"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34F1F-A01A-42B4-A56F-1296B06806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9B622E-0257-4E49-94A7-F5727E289E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636FEA-511E-46DC-A587-ECA2FBD8131D}"/>
              </a:ext>
            </a:extLst>
          </p:cNvPr>
          <p:cNvSpPr>
            <a:spLocks noGrp="1"/>
          </p:cNvSpPr>
          <p:nvPr>
            <p:ph type="dt" sz="half" idx="10"/>
          </p:nvPr>
        </p:nvSpPr>
        <p:spPr/>
        <p:txBody>
          <a:bodyPr/>
          <a:lstStyle/>
          <a:p>
            <a:fld id="{853ACB32-8BF1-4FAB-A43B-1D227F212E6C}" type="datetimeFigureOut">
              <a:rPr lang="en-US" smtClean="0"/>
              <a:t>4/10/2024</a:t>
            </a:fld>
            <a:endParaRPr lang="en-US"/>
          </a:p>
        </p:txBody>
      </p:sp>
      <p:sp>
        <p:nvSpPr>
          <p:cNvPr id="5" name="Footer Placeholder 4">
            <a:extLst>
              <a:ext uri="{FF2B5EF4-FFF2-40B4-BE49-F238E27FC236}">
                <a16:creationId xmlns:a16="http://schemas.microsoft.com/office/drawing/2014/main" id="{2E33FDB3-FFCE-49C3-A1C1-9D3D95076B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87248-D212-4729-8C18-B1BBA338BEC4}"/>
              </a:ext>
            </a:extLst>
          </p:cNvPr>
          <p:cNvSpPr>
            <a:spLocks noGrp="1"/>
          </p:cNvSpPr>
          <p:nvPr>
            <p:ph type="sldNum" sz="quarter" idx="12"/>
          </p:nvPr>
        </p:nvSpPr>
        <p:spPr/>
        <p:txBody>
          <a:bodyPr/>
          <a:lstStyle/>
          <a:p>
            <a:fld id="{06B967C0-735A-4191-8923-5804CCB069CB}" type="slidenum">
              <a:rPr lang="en-US" smtClean="0"/>
              <a:t>‹#›</a:t>
            </a:fld>
            <a:endParaRPr lang="en-US"/>
          </a:p>
        </p:txBody>
      </p:sp>
    </p:spTree>
    <p:extLst>
      <p:ext uri="{BB962C8B-B14F-4D97-AF65-F5344CB8AC3E}">
        <p14:creationId xmlns:p14="http://schemas.microsoft.com/office/powerpoint/2010/main" val="745722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5E23A-B159-41D7-9AED-8505708957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A22C9B-C619-4CA9-9E99-670918C099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7B629-9C43-4237-B37D-591E7D5648E8}"/>
              </a:ext>
            </a:extLst>
          </p:cNvPr>
          <p:cNvSpPr>
            <a:spLocks noGrp="1"/>
          </p:cNvSpPr>
          <p:nvPr>
            <p:ph type="dt" sz="half" idx="10"/>
          </p:nvPr>
        </p:nvSpPr>
        <p:spPr/>
        <p:txBody>
          <a:bodyPr/>
          <a:lstStyle/>
          <a:p>
            <a:fld id="{853ACB32-8BF1-4FAB-A43B-1D227F212E6C}" type="datetimeFigureOut">
              <a:rPr lang="en-US" smtClean="0"/>
              <a:t>4/10/2024</a:t>
            </a:fld>
            <a:endParaRPr lang="en-US"/>
          </a:p>
        </p:txBody>
      </p:sp>
      <p:sp>
        <p:nvSpPr>
          <p:cNvPr id="5" name="Footer Placeholder 4">
            <a:extLst>
              <a:ext uri="{FF2B5EF4-FFF2-40B4-BE49-F238E27FC236}">
                <a16:creationId xmlns:a16="http://schemas.microsoft.com/office/drawing/2014/main" id="{106639C9-1FAF-45B0-928F-F57D59554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313B2-6147-4DB0-B556-05CF8AB48455}"/>
              </a:ext>
            </a:extLst>
          </p:cNvPr>
          <p:cNvSpPr>
            <a:spLocks noGrp="1"/>
          </p:cNvSpPr>
          <p:nvPr>
            <p:ph type="sldNum" sz="quarter" idx="12"/>
          </p:nvPr>
        </p:nvSpPr>
        <p:spPr/>
        <p:txBody>
          <a:bodyPr/>
          <a:lstStyle/>
          <a:p>
            <a:fld id="{06B967C0-735A-4191-8923-5804CCB069CB}" type="slidenum">
              <a:rPr lang="en-US" smtClean="0"/>
              <a:t>‹#›</a:t>
            </a:fld>
            <a:endParaRPr lang="en-US"/>
          </a:p>
        </p:txBody>
      </p:sp>
    </p:spTree>
    <p:extLst>
      <p:ext uri="{BB962C8B-B14F-4D97-AF65-F5344CB8AC3E}">
        <p14:creationId xmlns:p14="http://schemas.microsoft.com/office/powerpoint/2010/main" val="2797864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8D9ED3-59B4-4136-9E08-366E72C6CF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5E60FB6-9449-42EE-8B0C-8BBDAC2D13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F9EE5C-716D-445D-9A55-8DE3F7F6C5A5}"/>
              </a:ext>
            </a:extLst>
          </p:cNvPr>
          <p:cNvSpPr>
            <a:spLocks noGrp="1"/>
          </p:cNvSpPr>
          <p:nvPr>
            <p:ph type="dt" sz="half" idx="10"/>
          </p:nvPr>
        </p:nvSpPr>
        <p:spPr/>
        <p:txBody>
          <a:bodyPr/>
          <a:lstStyle/>
          <a:p>
            <a:fld id="{853ACB32-8BF1-4FAB-A43B-1D227F212E6C}" type="datetimeFigureOut">
              <a:rPr lang="en-US" smtClean="0"/>
              <a:t>4/10/2024</a:t>
            </a:fld>
            <a:endParaRPr lang="en-US"/>
          </a:p>
        </p:txBody>
      </p:sp>
      <p:sp>
        <p:nvSpPr>
          <p:cNvPr id="5" name="Footer Placeholder 4">
            <a:extLst>
              <a:ext uri="{FF2B5EF4-FFF2-40B4-BE49-F238E27FC236}">
                <a16:creationId xmlns:a16="http://schemas.microsoft.com/office/drawing/2014/main" id="{93979CD4-827E-4476-A1DC-5F04EAE56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E2364-5A64-40D2-8BAF-49F7EE97A558}"/>
              </a:ext>
            </a:extLst>
          </p:cNvPr>
          <p:cNvSpPr>
            <a:spLocks noGrp="1"/>
          </p:cNvSpPr>
          <p:nvPr>
            <p:ph type="sldNum" sz="quarter" idx="12"/>
          </p:nvPr>
        </p:nvSpPr>
        <p:spPr/>
        <p:txBody>
          <a:bodyPr/>
          <a:lstStyle/>
          <a:p>
            <a:fld id="{06B967C0-735A-4191-8923-5804CCB069CB}" type="slidenum">
              <a:rPr lang="en-US" smtClean="0"/>
              <a:t>‹#›</a:t>
            </a:fld>
            <a:endParaRPr lang="en-US"/>
          </a:p>
        </p:txBody>
      </p:sp>
    </p:spTree>
    <p:extLst>
      <p:ext uri="{BB962C8B-B14F-4D97-AF65-F5344CB8AC3E}">
        <p14:creationId xmlns:p14="http://schemas.microsoft.com/office/powerpoint/2010/main" val="258298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0F7B-A1D1-4BBA-9E76-26204F4AE6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7BEC7-88AC-4BE5-B23C-6BEC497B15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B3ED2F-CA4C-4B74-B741-4ACB749D1EA9}"/>
              </a:ext>
            </a:extLst>
          </p:cNvPr>
          <p:cNvSpPr>
            <a:spLocks noGrp="1"/>
          </p:cNvSpPr>
          <p:nvPr>
            <p:ph type="dt" sz="half" idx="10"/>
          </p:nvPr>
        </p:nvSpPr>
        <p:spPr/>
        <p:txBody>
          <a:bodyPr/>
          <a:lstStyle/>
          <a:p>
            <a:fld id="{853ACB32-8BF1-4FAB-A43B-1D227F212E6C}" type="datetimeFigureOut">
              <a:rPr lang="en-US" smtClean="0"/>
              <a:t>4/10/2024</a:t>
            </a:fld>
            <a:endParaRPr lang="en-US"/>
          </a:p>
        </p:txBody>
      </p:sp>
      <p:sp>
        <p:nvSpPr>
          <p:cNvPr id="5" name="Footer Placeholder 4">
            <a:extLst>
              <a:ext uri="{FF2B5EF4-FFF2-40B4-BE49-F238E27FC236}">
                <a16:creationId xmlns:a16="http://schemas.microsoft.com/office/drawing/2014/main" id="{9B25D783-758A-4D90-8100-3EB81DF5B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DCAE33-1B0B-47E5-A227-759FAF896AB5}"/>
              </a:ext>
            </a:extLst>
          </p:cNvPr>
          <p:cNvSpPr>
            <a:spLocks noGrp="1"/>
          </p:cNvSpPr>
          <p:nvPr>
            <p:ph type="sldNum" sz="quarter" idx="12"/>
          </p:nvPr>
        </p:nvSpPr>
        <p:spPr/>
        <p:txBody>
          <a:bodyPr/>
          <a:lstStyle/>
          <a:p>
            <a:fld id="{06B967C0-735A-4191-8923-5804CCB069CB}" type="slidenum">
              <a:rPr lang="en-US" smtClean="0"/>
              <a:t>‹#›</a:t>
            </a:fld>
            <a:endParaRPr lang="en-US"/>
          </a:p>
        </p:txBody>
      </p:sp>
    </p:spTree>
    <p:extLst>
      <p:ext uri="{BB962C8B-B14F-4D97-AF65-F5344CB8AC3E}">
        <p14:creationId xmlns:p14="http://schemas.microsoft.com/office/powerpoint/2010/main" val="2024010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140C1-FA3A-4760-B20F-25EAF05DD4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41C61C-67A1-4C87-A0BA-7316CE5AA7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8B20E7-E8FA-4F67-9AB1-1F5A13F8644E}"/>
              </a:ext>
            </a:extLst>
          </p:cNvPr>
          <p:cNvSpPr>
            <a:spLocks noGrp="1"/>
          </p:cNvSpPr>
          <p:nvPr>
            <p:ph type="dt" sz="half" idx="10"/>
          </p:nvPr>
        </p:nvSpPr>
        <p:spPr/>
        <p:txBody>
          <a:bodyPr/>
          <a:lstStyle/>
          <a:p>
            <a:fld id="{853ACB32-8BF1-4FAB-A43B-1D227F212E6C}" type="datetimeFigureOut">
              <a:rPr lang="en-US" smtClean="0"/>
              <a:t>4/10/2024</a:t>
            </a:fld>
            <a:endParaRPr lang="en-US"/>
          </a:p>
        </p:txBody>
      </p:sp>
      <p:sp>
        <p:nvSpPr>
          <p:cNvPr id="5" name="Footer Placeholder 4">
            <a:extLst>
              <a:ext uri="{FF2B5EF4-FFF2-40B4-BE49-F238E27FC236}">
                <a16:creationId xmlns:a16="http://schemas.microsoft.com/office/drawing/2014/main" id="{DE7AE514-D562-48A2-9807-0DF4DFC6A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0E2B7-B210-48E2-B1B1-71CB922E2D69}"/>
              </a:ext>
            </a:extLst>
          </p:cNvPr>
          <p:cNvSpPr>
            <a:spLocks noGrp="1"/>
          </p:cNvSpPr>
          <p:nvPr>
            <p:ph type="sldNum" sz="quarter" idx="12"/>
          </p:nvPr>
        </p:nvSpPr>
        <p:spPr/>
        <p:txBody>
          <a:bodyPr/>
          <a:lstStyle/>
          <a:p>
            <a:fld id="{06B967C0-735A-4191-8923-5804CCB069CB}" type="slidenum">
              <a:rPr lang="en-US" smtClean="0"/>
              <a:t>‹#›</a:t>
            </a:fld>
            <a:endParaRPr lang="en-US"/>
          </a:p>
        </p:txBody>
      </p:sp>
    </p:spTree>
    <p:extLst>
      <p:ext uri="{BB962C8B-B14F-4D97-AF65-F5344CB8AC3E}">
        <p14:creationId xmlns:p14="http://schemas.microsoft.com/office/powerpoint/2010/main" val="3038382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3AF1-2F92-4405-BD87-CAEBD3B743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5E166B-200D-4F24-B22B-3BD640FDD4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2796E5-258C-4ADF-84D7-1670BC7CD3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9462EB-712F-4D72-ADBA-AFF7F3337BE8}"/>
              </a:ext>
            </a:extLst>
          </p:cNvPr>
          <p:cNvSpPr>
            <a:spLocks noGrp="1"/>
          </p:cNvSpPr>
          <p:nvPr>
            <p:ph type="dt" sz="half" idx="10"/>
          </p:nvPr>
        </p:nvSpPr>
        <p:spPr/>
        <p:txBody>
          <a:bodyPr/>
          <a:lstStyle/>
          <a:p>
            <a:fld id="{853ACB32-8BF1-4FAB-A43B-1D227F212E6C}" type="datetimeFigureOut">
              <a:rPr lang="en-US" smtClean="0"/>
              <a:t>4/10/2024</a:t>
            </a:fld>
            <a:endParaRPr lang="en-US"/>
          </a:p>
        </p:txBody>
      </p:sp>
      <p:sp>
        <p:nvSpPr>
          <p:cNvPr id="6" name="Footer Placeholder 5">
            <a:extLst>
              <a:ext uri="{FF2B5EF4-FFF2-40B4-BE49-F238E27FC236}">
                <a16:creationId xmlns:a16="http://schemas.microsoft.com/office/drawing/2014/main" id="{162CC06F-5D3B-45F4-9396-6BD50CD5B8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6F848-4168-4754-B0B7-32CC9F71CE43}"/>
              </a:ext>
            </a:extLst>
          </p:cNvPr>
          <p:cNvSpPr>
            <a:spLocks noGrp="1"/>
          </p:cNvSpPr>
          <p:nvPr>
            <p:ph type="sldNum" sz="quarter" idx="12"/>
          </p:nvPr>
        </p:nvSpPr>
        <p:spPr/>
        <p:txBody>
          <a:bodyPr/>
          <a:lstStyle/>
          <a:p>
            <a:fld id="{06B967C0-735A-4191-8923-5804CCB069CB}" type="slidenum">
              <a:rPr lang="en-US" smtClean="0"/>
              <a:t>‹#›</a:t>
            </a:fld>
            <a:endParaRPr lang="en-US"/>
          </a:p>
        </p:txBody>
      </p:sp>
    </p:spTree>
    <p:extLst>
      <p:ext uri="{BB962C8B-B14F-4D97-AF65-F5344CB8AC3E}">
        <p14:creationId xmlns:p14="http://schemas.microsoft.com/office/powerpoint/2010/main" val="1277916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F2969-C13D-4187-B861-1E77D0C39A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9A6249-522A-4735-AA8D-C3C96E541B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BD9FB3-D5B4-4A99-BDA8-3E68BC6981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93ECF76-F649-4C0E-B6D7-51D147C5B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420485-EF16-43F7-8CC9-753F3D6425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2B8164-0725-4893-869E-00DF717D70A5}"/>
              </a:ext>
            </a:extLst>
          </p:cNvPr>
          <p:cNvSpPr>
            <a:spLocks noGrp="1"/>
          </p:cNvSpPr>
          <p:nvPr>
            <p:ph type="dt" sz="half" idx="10"/>
          </p:nvPr>
        </p:nvSpPr>
        <p:spPr/>
        <p:txBody>
          <a:bodyPr/>
          <a:lstStyle/>
          <a:p>
            <a:fld id="{853ACB32-8BF1-4FAB-A43B-1D227F212E6C}" type="datetimeFigureOut">
              <a:rPr lang="en-US" smtClean="0"/>
              <a:t>4/10/2024</a:t>
            </a:fld>
            <a:endParaRPr lang="en-US"/>
          </a:p>
        </p:txBody>
      </p:sp>
      <p:sp>
        <p:nvSpPr>
          <p:cNvPr id="8" name="Footer Placeholder 7">
            <a:extLst>
              <a:ext uri="{FF2B5EF4-FFF2-40B4-BE49-F238E27FC236}">
                <a16:creationId xmlns:a16="http://schemas.microsoft.com/office/drawing/2014/main" id="{74605CFF-085F-48F9-9784-0EAE8E37E0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948139-199C-4288-ACEE-E377F5720497}"/>
              </a:ext>
            </a:extLst>
          </p:cNvPr>
          <p:cNvSpPr>
            <a:spLocks noGrp="1"/>
          </p:cNvSpPr>
          <p:nvPr>
            <p:ph type="sldNum" sz="quarter" idx="12"/>
          </p:nvPr>
        </p:nvSpPr>
        <p:spPr/>
        <p:txBody>
          <a:bodyPr/>
          <a:lstStyle/>
          <a:p>
            <a:fld id="{06B967C0-735A-4191-8923-5804CCB069CB}" type="slidenum">
              <a:rPr lang="en-US" smtClean="0"/>
              <a:t>‹#›</a:t>
            </a:fld>
            <a:endParaRPr lang="en-US"/>
          </a:p>
        </p:txBody>
      </p:sp>
    </p:spTree>
    <p:extLst>
      <p:ext uri="{BB962C8B-B14F-4D97-AF65-F5344CB8AC3E}">
        <p14:creationId xmlns:p14="http://schemas.microsoft.com/office/powerpoint/2010/main" val="4184925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D2CC0-62FB-4B88-B5A3-9B2C684A0D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FDCA32-1A37-4C8C-AF82-4B90F2729069}"/>
              </a:ext>
            </a:extLst>
          </p:cNvPr>
          <p:cNvSpPr>
            <a:spLocks noGrp="1"/>
          </p:cNvSpPr>
          <p:nvPr>
            <p:ph type="dt" sz="half" idx="10"/>
          </p:nvPr>
        </p:nvSpPr>
        <p:spPr/>
        <p:txBody>
          <a:bodyPr/>
          <a:lstStyle/>
          <a:p>
            <a:fld id="{853ACB32-8BF1-4FAB-A43B-1D227F212E6C}" type="datetimeFigureOut">
              <a:rPr lang="en-US" smtClean="0"/>
              <a:t>4/10/2024</a:t>
            </a:fld>
            <a:endParaRPr lang="en-US"/>
          </a:p>
        </p:txBody>
      </p:sp>
      <p:sp>
        <p:nvSpPr>
          <p:cNvPr id="4" name="Footer Placeholder 3">
            <a:extLst>
              <a:ext uri="{FF2B5EF4-FFF2-40B4-BE49-F238E27FC236}">
                <a16:creationId xmlns:a16="http://schemas.microsoft.com/office/drawing/2014/main" id="{1EFDFC2E-4E48-4BAD-8DBE-DEE0E42FDE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371130-5C3D-4858-ABC0-D2A6DAB065B3}"/>
              </a:ext>
            </a:extLst>
          </p:cNvPr>
          <p:cNvSpPr>
            <a:spLocks noGrp="1"/>
          </p:cNvSpPr>
          <p:nvPr>
            <p:ph type="sldNum" sz="quarter" idx="12"/>
          </p:nvPr>
        </p:nvSpPr>
        <p:spPr/>
        <p:txBody>
          <a:bodyPr/>
          <a:lstStyle/>
          <a:p>
            <a:fld id="{06B967C0-735A-4191-8923-5804CCB069CB}" type="slidenum">
              <a:rPr lang="en-US" smtClean="0"/>
              <a:t>‹#›</a:t>
            </a:fld>
            <a:endParaRPr lang="en-US"/>
          </a:p>
        </p:txBody>
      </p:sp>
    </p:spTree>
    <p:extLst>
      <p:ext uri="{BB962C8B-B14F-4D97-AF65-F5344CB8AC3E}">
        <p14:creationId xmlns:p14="http://schemas.microsoft.com/office/powerpoint/2010/main" val="1865043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FB6631-D3BC-4518-9546-946E74F0A4E8}"/>
              </a:ext>
            </a:extLst>
          </p:cNvPr>
          <p:cNvSpPr>
            <a:spLocks noGrp="1"/>
          </p:cNvSpPr>
          <p:nvPr>
            <p:ph type="dt" sz="half" idx="10"/>
          </p:nvPr>
        </p:nvSpPr>
        <p:spPr/>
        <p:txBody>
          <a:bodyPr/>
          <a:lstStyle/>
          <a:p>
            <a:fld id="{853ACB32-8BF1-4FAB-A43B-1D227F212E6C}" type="datetimeFigureOut">
              <a:rPr lang="en-US" smtClean="0"/>
              <a:t>4/10/2024</a:t>
            </a:fld>
            <a:endParaRPr lang="en-US"/>
          </a:p>
        </p:txBody>
      </p:sp>
      <p:sp>
        <p:nvSpPr>
          <p:cNvPr id="3" name="Footer Placeholder 2">
            <a:extLst>
              <a:ext uri="{FF2B5EF4-FFF2-40B4-BE49-F238E27FC236}">
                <a16:creationId xmlns:a16="http://schemas.microsoft.com/office/drawing/2014/main" id="{17A24A23-643E-4143-BD0F-54C1BDB2A3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E2A283-A561-4199-AC05-0B0D71FB5F6E}"/>
              </a:ext>
            </a:extLst>
          </p:cNvPr>
          <p:cNvSpPr>
            <a:spLocks noGrp="1"/>
          </p:cNvSpPr>
          <p:nvPr>
            <p:ph type="sldNum" sz="quarter" idx="12"/>
          </p:nvPr>
        </p:nvSpPr>
        <p:spPr/>
        <p:txBody>
          <a:bodyPr/>
          <a:lstStyle/>
          <a:p>
            <a:fld id="{06B967C0-735A-4191-8923-5804CCB069CB}" type="slidenum">
              <a:rPr lang="en-US" smtClean="0"/>
              <a:t>‹#›</a:t>
            </a:fld>
            <a:endParaRPr lang="en-US"/>
          </a:p>
        </p:txBody>
      </p:sp>
    </p:spTree>
    <p:extLst>
      <p:ext uri="{BB962C8B-B14F-4D97-AF65-F5344CB8AC3E}">
        <p14:creationId xmlns:p14="http://schemas.microsoft.com/office/powerpoint/2010/main" val="2765877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9A32-C6D2-4617-B0CC-DF59BAD145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D1C5D0-D4BC-4C52-AE6B-C0FCE7A3E2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D8F232-A616-480C-9FB4-6E2C19849E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4D43BD-06B2-47AC-8EC3-C43A03543279}"/>
              </a:ext>
            </a:extLst>
          </p:cNvPr>
          <p:cNvSpPr>
            <a:spLocks noGrp="1"/>
          </p:cNvSpPr>
          <p:nvPr>
            <p:ph type="dt" sz="half" idx="10"/>
          </p:nvPr>
        </p:nvSpPr>
        <p:spPr/>
        <p:txBody>
          <a:bodyPr/>
          <a:lstStyle/>
          <a:p>
            <a:fld id="{853ACB32-8BF1-4FAB-A43B-1D227F212E6C}" type="datetimeFigureOut">
              <a:rPr lang="en-US" smtClean="0"/>
              <a:t>4/10/2024</a:t>
            </a:fld>
            <a:endParaRPr lang="en-US"/>
          </a:p>
        </p:txBody>
      </p:sp>
      <p:sp>
        <p:nvSpPr>
          <p:cNvPr id="6" name="Footer Placeholder 5">
            <a:extLst>
              <a:ext uri="{FF2B5EF4-FFF2-40B4-BE49-F238E27FC236}">
                <a16:creationId xmlns:a16="http://schemas.microsoft.com/office/drawing/2014/main" id="{9D0A67EC-D576-44A6-8D55-63EA77EFD5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C2D91C-C821-4E72-B2AC-375B0FCFD614}"/>
              </a:ext>
            </a:extLst>
          </p:cNvPr>
          <p:cNvSpPr>
            <a:spLocks noGrp="1"/>
          </p:cNvSpPr>
          <p:nvPr>
            <p:ph type="sldNum" sz="quarter" idx="12"/>
          </p:nvPr>
        </p:nvSpPr>
        <p:spPr/>
        <p:txBody>
          <a:bodyPr/>
          <a:lstStyle/>
          <a:p>
            <a:fld id="{06B967C0-735A-4191-8923-5804CCB069CB}" type="slidenum">
              <a:rPr lang="en-US" smtClean="0"/>
              <a:t>‹#›</a:t>
            </a:fld>
            <a:endParaRPr lang="en-US"/>
          </a:p>
        </p:txBody>
      </p:sp>
    </p:spTree>
    <p:extLst>
      <p:ext uri="{BB962C8B-B14F-4D97-AF65-F5344CB8AC3E}">
        <p14:creationId xmlns:p14="http://schemas.microsoft.com/office/powerpoint/2010/main" val="2806450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9828C-CFDA-45CF-87B9-18FD8ABA9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1F4C34-CF6B-43CF-9780-1454B3BD32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0793CA-B478-4444-862D-EE8488875E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F5DA2D-DF29-4E76-9C1A-AA739A8C3A99}"/>
              </a:ext>
            </a:extLst>
          </p:cNvPr>
          <p:cNvSpPr>
            <a:spLocks noGrp="1"/>
          </p:cNvSpPr>
          <p:nvPr>
            <p:ph type="dt" sz="half" idx="10"/>
          </p:nvPr>
        </p:nvSpPr>
        <p:spPr/>
        <p:txBody>
          <a:bodyPr/>
          <a:lstStyle/>
          <a:p>
            <a:fld id="{853ACB32-8BF1-4FAB-A43B-1D227F212E6C}" type="datetimeFigureOut">
              <a:rPr lang="en-US" smtClean="0"/>
              <a:t>4/10/2024</a:t>
            </a:fld>
            <a:endParaRPr lang="en-US"/>
          </a:p>
        </p:txBody>
      </p:sp>
      <p:sp>
        <p:nvSpPr>
          <p:cNvPr id="6" name="Footer Placeholder 5">
            <a:extLst>
              <a:ext uri="{FF2B5EF4-FFF2-40B4-BE49-F238E27FC236}">
                <a16:creationId xmlns:a16="http://schemas.microsoft.com/office/drawing/2014/main" id="{9E6F6A56-C277-4044-AE29-C8BD5143B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643207-C66F-439C-AD5B-94BFF4E655B2}"/>
              </a:ext>
            </a:extLst>
          </p:cNvPr>
          <p:cNvSpPr>
            <a:spLocks noGrp="1"/>
          </p:cNvSpPr>
          <p:nvPr>
            <p:ph type="sldNum" sz="quarter" idx="12"/>
          </p:nvPr>
        </p:nvSpPr>
        <p:spPr/>
        <p:txBody>
          <a:bodyPr/>
          <a:lstStyle/>
          <a:p>
            <a:fld id="{06B967C0-735A-4191-8923-5804CCB069CB}" type="slidenum">
              <a:rPr lang="en-US" smtClean="0"/>
              <a:t>‹#›</a:t>
            </a:fld>
            <a:endParaRPr lang="en-US"/>
          </a:p>
        </p:txBody>
      </p:sp>
    </p:spTree>
    <p:extLst>
      <p:ext uri="{BB962C8B-B14F-4D97-AF65-F5344CB8AC3E}">
        <p14:creationId xmlns:p14="http://schemas.microsoft.com/office/powerpoint/2010/main" val="1801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8BE02F-394C-4A06-AE27-C7939E8095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FD4806-E9E0-43E6-96AF-7973671CF8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20634-C91F-4A38-8207-EB691C7448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ACB32-8BF1-4FAB-A43B-1D227F212E6C}" type="datetimeFigureOut">
              <a:rPr lang="en-US" smtClean="0"/>
              <a:t>4/10/2024</a:t>
            </a:fld>
            <a:endParaRPr lang="en-US"/>
          </a:p>
        </p:txBody>
      </p:sp>
      <p:sp>
        <p:nvSpPr>
          <p:cNvPr id="5" name="Footer Placeholder 4">
            <a:extLst>
              <a:ext uri="{FF2B5EF4-FFF2-40B4-BE49-F238E27FC236}">
                <a16:creationId xmlns:a16="http://schemas.microsoft.com/office/drawing/2014/main" id="{2E3777E8-6CC3-461C-A6B6-E5E1B6D21A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B0A095-6860-4B49-B800-9814A1EE44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B967C0-735A-4191-8923-5804CCB069CB}" type="slidenum">
              <a:rPr lang="en-US" smtClean="0"/>
              <a:t>‹#›</a:t>
            </a:fld>
            <a:endParaRPr lang="en-US"/>
          </a:p>
        </p:txBody>
      </p:sp>
    </p:spTree>
    <p:extLst>
      <p:ext uri="{BB962C8B-B14F-4D97-AF65-F5344CB8AC3E}">
        <p14:creationId xmlns:p14="http://schemas.microsoft.com/office/powerpoint/2010/main" val="1120519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C7E88-80D8-4A4B-AA4A-0E30A79294C6}"/>
              </a:ext>
            </a:extLst>
          </p:cNvPr>
          <p:cNvSpPr>
            <a:spLocks noGrp="1"/>
          </p:cNvSpPr>
          <p:nvPr>
            <p:ph idx="1"/>
          </p:nvPr>
        </p:nvSpPr>
        <p:spPr>
          <a:xfrm>
            <a:off x="378372" y="523081"/>
            <a:ext cx="11414235" cy="5811838"/>
          </a:xfrm>
        </p:spPr>
        <p:txBody>
          <a:bodyPr>
            <a:noAutofit/>
          </a:bodyPr>
          <a:lstStyle/>
          <a:p>
            <a:pPr marL="0" indent="0" algn="just">
              <a:buNone/>
            </a:pPr>
            <a:r>
              <a:rPr lang="vi-VN" sz="6600" b="1" i="0" dirty="0">
                <a:effectLst/>
                <a:latin typeface="Arial" panose="020B0604020202020204" pitchFamily="34" charset="0"/>
                <a:cs typeface="Arial" panose="020B0604020202020204" pitchFamily="34" charset="0"/>
              </a:rPr>
              <a:t>1. Chiều âm u đã tan dần, ngày đau thương đi qua rồi, giọt lệ sầu thôi lăn trên má. Ngàn dân hỡi hãy vui mừng vì chúng ta nay sẽ không còn chìm đắm trong âm u bóng tối tử thần.</a:t>
            </a:r>
            <a:endParaRPr lang="en-US" sz="6600" b="1" dirty="0"/>
          </a:p>
        </p:txBody>
      </p:sp>
      <p:sp>
        <p:nvSpPr>
          <p:cNvPr id="4" name="TextBox 3">
            <a:extLst>
              <a:ext uri="{FF2B5EF4-FFF2-40B4-BE49-F238E27FC236}">
                <a16:creationId xmlns:a16="http://schemas.microsoft.com/office/drawing/2014/main" id="{9D74B216-AC62-4A7E-AC1E-FD5A2436FFB6}"/>
              </a:ext>
            </a:extLst>
          </p:cNvPr>
          <p:cNvSpPr txBox="1"/>
          <p:nvPr/>
        </p:nvSpPr>
        <p:spPr>
          <a:xfrm>
            <a:off x="4314908" y="61416"/>
            <a:ext cx="3541162"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VÌ CHÚA ĐÃ SỐNG LẠI</a:t>
            </a:r>
          </a:p>
        </p:txBody>
      </p:sp>
    </p:spTree>
    <p:extLst>
      <p:ext uri="{BB962C8B-B14F-4D97-AF65-F5344CB8AC3E}">
        <p14:creationId xmlns:p14="http://schemas.microsoft.com/office/powerpoint/2010/main" val="469308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FAB05-8367-49CE-8F47-BC7EBEF4963A}"/>
              </a:ext>
            </a:extLst>
          </p:cNvPr>
          <p:cNvSpPr>
            <a:spLocks noGrp="1"/>
          </p:cNvSpPr>
          <p:nvPr>
            <p:ph idx="1"/>
          </p:nvPr>
        </p:nvSpPr>
        <p:spPr>
          <a:xfrm>
            <a:off x="472611" y="365125"/>
            <a:ext cx="11250202" cy="5811838"/>
          </a:xfrm>
        </p:spPr>
        <p:txBody>
          <a:bodyPr>
            <a:noAutofit/>
          </a:bodyPr>
          <a:lstStyle/>
          <a:p>
            <a:pPr marL="0" indent="0" algn="just">
              <a:buNone/>
            </a:pPr>
            <a:r>
              <a:rPr lang="vi-VN" sz="7200" b="1" i="0" dirty="0">
                <a:effectLst/>
                <a:latin typeface="Arial" panose="020B0604020202020204" pitchFamily="34" charset="0"/>
                <a:cs typeface="Arial" panose="020B0604020202020204" pitchFamily="34" charset="0"/>
              </a:rPr>
              <a:t>ĐK: Vì  Chúa đã sống lại rồi, sự sống đã chiến thắng rồi, ngàn dân ơi ! Từ đây ta sẽ sống lại, sống lại với Chúa Ki-tô, làm một với Chúa Ki-tô. </a:t>
            </a:r>
            <a:endParaRPr lang="en-US" sz="72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CC19F60-5D48-4AC6-A9E5-E4504CEFC126}"/>
              </a:ext>
            </a:extLst>
          </p:cNvPr>
          <p:cNvSpPr txBox="1"/>
          <p:nvPr/>
        </p:nvSpPr>
        <p:spPr>
          <a:xfrm>
            <a:off x="4314908" y="61416"/>
            <a:ext cx="3541162"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VÌ CHÚA ĐÃ SỐNG LẠI</a:t>
            </a:r>
          </a:p>
        </p:txBody>
      </p:sp>
    </p:spTree>
    <p:extLst>
      <p:ext uri="{BB962C8B-B14F-4D97-AF65-F5344CB8AC3E}">
        <p14:creationId xmlns:p14="http://schemas.microsoft.com/office/powerpoint/2010/main" val="1458895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C7E88-80D8-4A4B-AA4A-0E30A79294C6}"/>
              </a:ext>
            </a:extLst>
          </p:cNvPr>
          <p:cNvSpPr>
            <a:spLocks noGrp="1"/>
          </p:cNvSpPr>
          <p:nvPr>
            <p:ph idx="1"/>
          </p:nvPr>
        </p:nvSpPr>
        <p:spPr>
          <a:xfrm>
            <a:off x="378372" y="523081"/>
            <a:ext cx="11414235" cy="5811838"/>
          </a:xfrm>
        </p:spPr>
        <p:txBody>
          <a:bodyPr>
            <a:noAutofit/>
          </a:bodyPr>
          <a:lstStyle/>
          <a:p>
            <a:pPr marL="0" indent="0" algn="just">
              <a:buNone/>
            </a:pPr>
            <a:r>
              <a:rPr lang="vi-VN" sz="6600" b="1" i="0" dirty="0">
                <a:effectLst/>
                <a:latin typeface="Arial" panose="020B0604020202020204" pitchFamily="34" charset="0"/>
                <a:cs typeface="Arial" panose="020B0604020202020204" pitchFamily="34" charset="0"/>
              </a:rPr>
              <a:t>1. Chiều âm u đã tan dần, ngày đau thương đi qua rồi, giọt lệ sầu thôi lăn trên má. Ngàn dân hỡi hãy vui mừng vì chúng ta nay sẽ không còn chìm đắm trong âm u bóng tối tử thần.</a:t>
            </a:r>
            <a:endParaRPr lang="en-US" sz="6600" b="1" dirty="0"/>
          </a:p>
        </p:txBody>
      </p:sp>
      <p:sp>
        <p:nvSpPr>
          <p:cNvPr id="4" name="TextBox 3">
            <a:extLst>
              <a:ext uri="{FF2B5EF4-FFF2-40B4-BE49-F238E27FC236}">
                <a16:creationId xmlns:a16="http://schemas.microsoft.com/office/drawing/2014/main" id="{9D74B216-AC62-4A7E-AC1E-FD5A2436FFB6}"/>
              </a:ext>
            </a:extLst>
          </p:cNvPr>
          <p:cNvSpPr txBox="1"/>
          <p:nvPr/>
        </p:nvSpPr>
        <p:spPr>
          <a:xfrm>
            <a:off x="4314908" y="61416"/>
            <a:ext cx="3541162"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VÌ CHÚA ĐÃ SỐNG LẠI</a:t>
            </a:r>
          </a:p>
        </p:txBody>
      </p:sp>
    </p:spTree>
    <p:extLst>
      <p:ext uri="{BB962C8B-B14F-4D97-AF65-F5344CB8AC3E}">
        <p14:creationId xmlns:p14="http://schemas.microsoft.com/office/powerpoint/2010/main" val="112804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86EA24-F51A-4582-AF4C-E449BCDE17D1}"/>
              </a:ext>
            </a:extLst>
          </p:cNvPr>
          <p:cNvSpPr>
            <a:spLocks noGrp="1"/>
          </p:cNvSpPr>
          <p:nvPr>
            <p:ph idx="1"/>
          </p:nvPr>
        </p:nvSpPr>
        <p:spPr>
          <a:xfrm>
            <a:off x="390418" y="395947"/>
            <a:ext cx="11352944" cy="4351338"/>
          </a:xfrm>
        </p:spPr>
        <p:txBody>
          <a:bodyPr>
            <a:noAutofit/>
          </a:bodyPr>
          <a:lstStyle/>
          <a:p>
            <a:pPr marL="0" indent="0" algn="just">
              <a:buNone/>
            </a:pPr>
            <a:r>
              <a:rPr lang="vi-VN" sz="6200" b="1" i="0" dirty="0">
                <a:effectLst/>
                <a:latin typeface="Arial" panose="020B0604020202020204" pitchFamily="34" charset="0"/>
                <a:cs typeface="Arial" panose="020B0604020202020204" pitchFamily="34" charset="0"/>
              </a:rPr>
              <a:t>2. Ngày đau thương sẽ không còn, mọi tai ương đã qua rồi, sẽ chẳng còn đau thương tang tóc. Vì Con Chúa xuống gian trần chịu chết trên thập giá nhục hình để cứu chuộc muôn dân thoát ách tử thần.</a:t>
            </a:r>
            <a:endParaRPr lang="en-US" sz="6200" dirty="0"/>
          </a:p>
        </p:txBody>
      </p:sp>
      <p:sp>
        <p:nvSpPr>
          <p:cNvPr id="4" name="TextBox 3">
            <a:extLst>
              <a:ext uri="{FF2B5EF4-FFF2-40B4-BE49-F238E27FC236}">
                <a16:creationId xmlns:a16="http://schemas.microsoft.com/office/drawing/2014/main" id="{B39DC0DF-E3AE-40E2-907E-2F969AEE91FD}"/>
              </a:ext>
            </a:extLst>
          </p:cNvPr>
          <p:cNvSpPr txBox="1"/>
          <p:nvPr/>
        </p:nvSpPr>
        <p:spPr>
          <a:xfrm>
            <a:off x="4314908" y="61416"/>
            <a:ext cx="3541162"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VÌ CHÚA ĐÃ SỐNG LẠI</a:t>
            </a:r>
          </a:p>
        </p:txBody>
      </p:sp>
    </p:spTree>
    <p:extLst>
      <p:ext uri="{BB962C8B-B14F-4D97-AF65-F5344CB8AC3E}">
        <p14:creationId xmlns:p14="http://schemas.microsoft.com/office/powerpoint/2010/main" val="1013157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C7E88-80D8-4A4B-AA4A-0E30A79294C6}"/>
              </a:ext>
            </a:extLst>
          </p:cNvPr>
          <p:cNvSpPr>
            <a:spLocks noGrp="1"/>
          </p:cNvSpPr>
          <p:nvPr>
            <p:ph idx="1"/>
          </p:nvPr>
        </p:nvSpPr>
        <p:spPr>
          <a:xfrm>
            <a:off x="378372" y="523081"/>
            <a:ext cx="11414235" cy="5811838"/>
          </a:xfrm>
        </p:spPr>
        <p:txBody>
          <a:bodyPr>
            <a:noAutofit/>
          </a:bodyPr>
          <a:lstStyle/>
          <a:p>
            <a:pPr marL="0" indent="0" algn="just">
              <a:buNone/>
            </a:pPr>
            <a:r>
              <a:rPr lang="vi-VN" sz="6600" b="1" i="0" dirty="0">
                <a:effectLst/>
                <a:latin typeface="Arial" panose="020B0604020202020204" pitchFamily="34" charset="0"/>
                <a:cs typeface="Arial" panose="020B0604020202020204" pitchFamily="34" charset="0"/>
              </a:rPr>
              <a:t>1. Chiều âm u đã tan dần, ngày đau thương đi qua rồi, giọt lệ sầu thôi lăn trên má. Ngàn dân hỡi hãy vui mừng vì chúng ta nay sẽ không còn chìm đắm trong âm u bóng tối tử thần.</a:t>
            </a:r>
            <a:endParaRPr lang="en-US" sz="6600" b="1" dirty="0"/>
          </a:p>
        </p:txBody>
      </p:sp>
      <p:sp>
        <p:nvSpPr>
          <p:cNvPr id="4" name="TextBox 3">
            <a:extLst>
              <a:ext uri="{FF2B5EF4-FFF2-40B4-BE49-F238E27FC236}">
                <a16:creationId xmlns:a16="http://schemas.microsoft.com/office/drawing/2014/main" id="{9D74B216-AC62-4A7E-AC1E-FD5A2436FFB6}"/>
              </a:ext>
            </a:extLst>
          </p:cNvPr>
          <p:cNvSpPr txBox="1"/>
          <p:nvPr/>
        </p:nvSpPr>
        <p:spPr>
          <a:xfrm>
            <a:off x="4314908" y="61416"/>
            <a:ext cx="3541162"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VÌ CHÚA ĐÃ SỐNG LẠI</a:t>
            </a:r>
          </a:p>
        </p:txBody>
      </p:sp>
    </p:spTree>
    <p:extLst>
      <p:ext uri="{BB962C8B-B14F-4D97-AF65-F5344CB8AC3E}">
        <p14:creationId xmlns:p14="http://schemas.microsoft.com/office/powerpoint/2010/main" val="1537501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4944-D7CC-42BD-A138-0A489603B4D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39A63D-06F4-475A-9654-38F2CC82FEA1}"/>
              </a:ext>
            </a:extLst>
          </p:cNvPr>
          <p:cNvSpPr>
            <a:spLocks noGrp="1"/>
          </p:cNvSpPr>
          <p:nvPr>
            <p:ph idx="1"/>
          </p:nvPr>
        </p:nvSpPr>
        <p:spPr>
          <a:xfrm>
            <a:off x="472611" y="365125"/>
            <a:ext cx="11291299" cy="5811838"/>
          </a:xfrm>
        </p:spPr>
        <p:txBody>
          <a:bodyPr>
            <a:noAutofit/>
          </a:bodyPr>
          <a:lstStyle/>
          <a:p>
            <a:pPr marL="0" indent="0" algn="just">
              <a:buNone/>
            </a:pPr>
            <a:r>
              <a:rPr lang="vi-VN" sz="6600" b="1" i="0" dirty="0">
                <a:effectLst/>
                <a:latin typeface="Arial" panose="020B0604020202020204" pitchFamily="34" charset="0"/>
                <a:cs typeface="Arial" panose="020B0604020202020204" pitchFamily="34" charset="0"/>
              </a:rPr>
              <a:t>3. Này người ơi hơn một lần, người không tin Chúa tha rồi, dù là tội cao cao hơn núi. Này từ đây hãy tin rằng tội lỗi ta Chúa đã tha rồi, Ngài gánh cho những tội những lỗi ta rồi</a:t>
            </a:r>
            <a:endParaRPr lang="en-US" sz="6600" dirty="0"/>
          </a:p>
        </p:txBody>
      </p:sp>
      <p:sp>
        <p:nvSpPr>
          <p:cNvPr id="4" name="TextBox 3">
            <a:extLst>
              <a:ext uri="{FF2B5EF4-FFF2-40B4-BE49-F238E27FC236}">
                <a16:creationId xmlns:a16="http://schemas.microsoft.com/office/drawing/2014/main" id="{1A71B34E-34C5-4E05-80E1-1F29229A82CC}"/>
              </a:ext>
            </a:extLst>
          </p:cNvPr>
          <p:cNvSpPr txBox="1"/>
          <p:nvPr/>
        </p:nvSpPr>
        <p:spPr>
          <a:xfrm>
            <a:off x="4314908" y="61416"/>
            <a:ext cx="3541162"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VÌ CHÚA ĐÃ SỐNG LẠI</a:t>
            </a:r>
          </a:p>
        </p:txBody>
      </p:sp>
    </p:spTree>
    <p:extLst>
      <p:ext uri="{BB962C8B-B14F-4D97-AF65-F5344CB8AC3E}">
        <p14:creationId xmlns:p14="http://schemas.microsoft.com/office/powerpoint/2010/main" val="2582667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AC7E88-80D8-4A4B-AA4A-0E30A79294C6}"/>
              </a:ext>
            </a:extLst>
          </p:cNvPr>
          <p:cNvSpPr>
            <a:spLocks noGrp="1"/>
          </p:cNvSpPr>
          <p:nvPr>
            <p:ph idx="1"/>
          </p:nvPr>
        </p:nvSpPr>
        <p:spPr>
          <a:xfrm>
            <a:off x="378372" y="523081"/>
            <a:ext cx="11414235" cy="5811838"/>
          </a:xfrm>
        </p:spPr>
        <p:txBody>
          <a:bodyPr>
            <a:noAutofit/>
          </a:bodyPr>
          <a:lstStyle/>
          <a:p>
            <a:pPr marL="0" indent="0" algn="just">
              <a:buNone/>
            </a:pPr>
            <a:r>
              <a:rPr lang="vi-VN" sz="6600" b="1" i="0" dirty="0">
                <a:effectLst/>
                <a:latin typeface="Arial" panose="020B0604020202020204" pitchFamily="34" charset="0"/>
                <a:cs typeface="Arial" panose="020B0604020202020204" pitchFamily="34" charset="0"/>
              </a:rPr>
              <a:t>1. Chiều âm u đã tan dần, ngày đau thương đi qua rồi, giọt lệ sầu thôi lăn trên má. Ngàn dân hỡi hãy vui mừng vì chúng ta nay sẽ không còn chìm đắm trong âm u bóng tối tử thần.</a:t>
            </a:r>
            <a:endParaRPr lang="en-US" sz="6600" b="1" dirty="0"/>
          </a:p>
        </p:txBody>
      </p:sp>
      <p:sp>
        <p:nvSpPr>
          <p:cNvPr id="4" name="TextBox 3">
            <a:extLst>
              <a:ext uri="{FF2B5EF4-FFF2-40B4-BE49-F238E27FC236}">
                <a16:creationId xmlns:a16="http://schemas.microsoft.com/office/drawing/2014/main" id="{9D74B216-AC62-4A7E-AC1E-FD5A2436FFB6}"/>
              </a:ext>
            </a:extLst>
          </p:cNvPr>
          <p:cNvSpPr txBox="1"/>
          <p:nvPr/>
        </p:nvSpPr>
        <p:spPr>
          <a:xfrm>
            <a:off x="4314908" y="61416"/>
            <a:ext cx="3541162"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VÌ CHÚA ĐÃ SỐNG LẠI</a:t>
            </a:r>
          </a:p>
        </p:txBody>
      </p:sp>
    </p:spTree>
    <p:extLst>
      <p:ext uri="{BB962C8B-B14F-4D97-AF65-F5344CB8AC3E}">
        <p14:creationId xmlns:p14="http://schemas.microsoft.com/office/powerpoint/2010/main" val="3844281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356</Words>
  <Application>Microsoft Office PowerPoint</Application>
  <PresentationFormat>Widescreen</PresentationFormat>
  <Paragraphs>14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ANDORA</cp:lastModifiedBy>
  <cp:revision>2</cp:revision>
  <dcterms:created xsi:type="dcterms:W3CDTF">2022-04-16T05:16:27Z</dcterms:created>
  <dcterms:modified xsi:type="dcterms:W3CDTF">2024-04-10T04:28:21Z</dcterms:modified>
</cp:coreProperties>
</file>