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4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386805"/>
            <a:ext cx="18000663" cy="10042276"/>
          </a:xfrm>
        </p:spPr>
        <p:txBody>
          <a:bodyPr/>
          <a:lstStyle/>
          <a:p>
            <a:pPr marL="0" indent="0" algn="just">
              <a:buNone/>
            </a:pPr>
            <a:r>
              <a:rPr lang="vi-VN" altLang="vi-VN" sz="8500" b="1" dirty="0"/>
              <a:t>1. Trong tâm tình đơn sơ con tiến vào đền thánh Chúa Trời, xin dâng lời chúc tụng Ngài là Ðấng tác sinh muôn loài. Con tâm thành tri ân tình thương Chúa biết bao cao vời. Ngài đã hướng dẫn con vào đời, cho con được gọi Ngài là Cha</a:t>
            </a:r>
            <a:r>
              <a:rPr lang="en-US" altLang="vi-VN" sz="8500" b="1" dirty="0"/>
              <a:t>.</a:t>
            </a:r>
          </a:p>
        </p:txBody>
      </p:sp>
      <p:sp>
        <p:nvSpPr>
          <p:cNvPr id="3" name="TextBox 2">
            <a:extLst>
              <a:ext uri="{FF2B5EF4-FFF2-40B4-BE49-F238E27FC236}">
                <a16:creationId xmlns:a16="http://schemas.microsoft.com/office/drawing/2014/main" id="{A0834D99-121C-45CC-A350-EC9C0ACEB540}"/>
              </a:ext>
            </a:extLst>
          </p:cNvPr>
          <p:cNvSpPr txBox="1"/>
          <p:nvPr/>
        </p:nvSpPr>
        <p:spPr>
          <a:xfrm>
            <a:off x="7375125" y="0"/>
            <a:ext cx="4448975" cy="600164"/>
          </a:xfrm>
          <a:prstGeom prst="rect">
            <a:avLst/>
          </a:prstGeom>
          <a:noFill/>
        </p:spPr>
        <p:txBody>
          <a:bodyPr wrap="none" rtlCol="0">
            <a:spAutoFit/>
          </a:bodyPr>
          <a:lstStyle/>
          <a:p>
            <a:pPr algn="ctr"/>
            <a:r>
              <a:rPr lang="en-US" sz="3300" b="1" dirty="0"/>
              <a:t>VINH DANH BA NGÔI</a:t>
            </a:r>
          </a:p>
        </p:txBody>
      </p:sp>
    </p:spTree>
    <p:extLst>
      <p:ext uri="{BB962C8B-B14F-4D97-AF65-F5344CB8AC3E}">
        <p14:creationId xmlns:p14="http://schemas.microsoft.com/office/powerpoint/2010/main" val="364980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539205"/>
            <a:ext cx="18000663" cy="10042276"/>
          </a:xfrm>
        </p:spPr>
        <p:txBody>
          <a:bodyPr/>
          <a:lstStyle/>
          <a:p>
            <a:pPr marL="0" indent="0" algn="just">
              <a:buNone/>
            </a:pPr>
            <a:r>
              <a:rPr lang="en-US" altLang="vi-VN" sz="10000" b="1" dirty="0"/>
              <a:t>ÐK: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Chúa</a:t>
            </a:r>
            <a:r>
              <a:rPr lang="en-US" altLang="vi-VN" sz="10000" b="1" dirty="0"/>
              <a:t> Cha </a:t>
            </a:r>
            <a:r>
              <a:rPr lang="en-US" altLang="vi-VN" sz="10000" b="1" dirty="0" err="1"/>
              <a:t>uy</a:t>
            </a:r>
            <a:r>
              <a:rPr lang="en-US" altLang="vi-VN" sz="10000" b="1" dirty="0"/>
              <a:t> </a:t>
            </a:r>
            <a:r>
              <a:rPr lang="en-US" altLang="vi-VN" sz="10000" b="1" dirty="0" err="1"/>
              <a:t>quyền</a:t>
            </a:r>
            <a:r>
              <a:rPr lang="en-US" altLang="vi-VN" sz="10000" b="1" dirty="0"/>
              <a:t> </a:t>
            </a:r>
            <a:r>
              <a:rPr lang="en-US" altLang="vi-VN" sz="10000" b="1" dirty="0" err="1"/>
              <a:t>toàn</a:t>
            </a:r>
            <a:r>
              <a:rPr lang="en-US" altLang="vi-VN" sz="10000" b="1" dirty="0"/>
              <a:t> </a:t>
            </a:r>
            <a:r>
              <a:rPr lang="en-US" altLang="vi-VN" sz="10000" b="1" dirty="0" err="1"/>
              <a:t>năng</a:t>
            </a:r>
            <a:r>
              <a:rPr lang="en-US" altLang="vi-VN" sz="10000" b="1" dirty="0"/>
              <a:t>.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Chúa</a:t>
            </a:r>
            <a:r>
              <a:rPr lang="en-US" altLang="vi-VN" sz="10000" b="1" dirty="0"/>
              <a:t> Con </a:t>
            </a:r>
            <a:r>
              <a:rPr lang="en-US" altLang="vi-VN" sz="10000" b="1" dirty="0" err="1"/>
              <a:t>cứu</a:t>
            </a:r>
            <a:r>
              <a:rPr lang="en-US" altLang="vi-VN" sz="10000" b="1" dirty="0"/>
              <a:t> </a:t>
            </a:r>
            <a:r>
              <a:rPr lang="en-US" altLang="vi-VN" sz="10000" b="1" dirty="0" err="1"/>
              <a:t>độ</a:t>
            </a:r>
            <a:r>
              <a:rPr lang="en-US" altLang="vi-VN" sz="10000" b="1" dirty="0"/>
              <a:t> </a:t>
            </a:r>
            <a:r>
              <a:rPr lang="en-US" altLang="vi-VN" sz="10000" b="1" dirty="0" err="1"/>
              <a:t>nhân</a:t>
            </a:r>
            <a:r>
              <a:rPr lang="en-US" altLang="vi-VN" sz="10000" b="1" dirty="0"/>
              <a:t> </a:t>
            </a:r>
            <a:r>
              <a:rPr lang="en-US" altLang="vi-VN" sz="10000" b="1" dirty="0" err="1"/>
              <a:t>trần</a:t>
            </a:r>
            <a:r>
              <a:rPr lang="en-US" altLang="vi-VN" sz="10000" b="1" dirty="0"/>
              <a:t>.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Thánh</a:t>
            </a:r>
            <a:r>
              <a:rPr lang="en-US" altLang="vi-VN" sz="10000" b="1" dirty="0"/>
              <a:t> </a:t>
            </a:r>
            <a:r>
              <a:rPr lang="en-US" altLang="vi-VN" sz="10000" b="1" dirty="0" err="1"/>
              <a:t>Linh</a:t>
            </a:r>
            <a:r>
              <a:rPr lang="en-US" altLang="vi-VN" sz="10000" b="1" dirty="0"/>
              <a:t> </a:t>
            </a:r>
            <a:r>
              <a:rPr lang="en-US" altLang="vi-VN" sz="10000" b="1" dirty="0" err="1"/>
              <a:t>chính</a:t>
            </a:r>
            <a:r>
              <a:rPr lang="en-US" altLang="vi-VN" sz="10000" b="1" dirty="0"/>
              <a:t> </a:t>
            </a:r>
            <a:r>
              <a:rPr lang="en-US" altLang="vi-VN" sz="10000" b="1" dirty="0" err="1"/>
              <a:t>nguồn</a:t>
            </a:r>
            <a:r>
              <a:rPr lang="en-US" altLang="vi-VN" sz="10000" b="1" dirty="0"/>
              <a:t> </a:t>
            </a:r>
            <a:r>
              <a:rPr lang="en-US" altLang="vi-VN" sz="10000" b="1" dirty="0" err="1"/>
              <a:t>ủi</a:t>
            </a:r>
            <a:r>
              <a:rPr lang="en-US" altLang="vi-VN" sz="10000" b="1" dirty="0"/>
              <a:t> an. </a:t>
            </a:r>
            <a:r>
              <a:rPr lang="en-US" altLang="vi-VN" sz="10000" b="1" dirty="0" err="1"/>
              <a:t>Vinh</a:t>
            </a:r>
            <a:r>
              <a:rPr lang="en-US" altLang="vi-VN" sz="10000" b="1" dirty="0"/>
              <a:t> </a:t>
            </a:r>
            <a:r>
              <a:rPr lang="en-US" altLang="vi-VN" sz="10000" b="1" dirty="0" err="1"/>
              <a:t>danh</a:t>
            </a:r>
            <a:r>
              <a:rPr lang="en-US" altLang="vi-VN" sz="10000" b="1" dirty="0"/>
              <a:t> Ba </a:t>
            </a:r>
            <a:r>
              <a:rPr lang="en-US" altLang="vi-VN" sz="10000" b="1" dirty="0" err="1"/>
              <a:t>Ngôi</a:t>
            </a:r>
            <a:r>
              <a:rPr lang="en-US" altLang="vi-VN" sz="10000" b="1" dirty="0"/>
              <a:t> </a:t>
            </a:r>
            <a:r>
              <a:rPr lang="en-US" altLang="vi-VN" sz="10000" b="1" dirty="0" err="1"/>
              <a:t>đến</a:t>
            </a:r>
            <a:r>
              <a:rPr lang="en-US" altLang="vi-VN" sz="10000" b="1" dirty="0"/>
              <a:t> </a:t>
            </a:r>
            <a:r>
              <a:rPr lang="en-US" altLang="vi-VN" sz="10000" b="1" dirty="0" err="1"/>
              <a:t>tận</a:t>
            </a:r>
            <a:r>
              <a:rPr lang="en-US" altLang="vi-VN" sz="10000" b="1" dirty="0"/>
              <a:t> </a:t>
            </a:r>
            <a:r>
              <a:rPr lang="en-US" altLang="vi-VN" sz="10000" b="1" dirty="0" err="1"/>
              <a:t>ngàn</a:t>
            </a:r>
            <a:r>
              <a:rPr lang="en-US" altLang="vi-VN" sz="10000" b="1" dirty="0"/>
              <a:t> </a:t>
            </a:r>
            <a:r>
              <a:rPr lang="en-US" altLang="vi-VN" sz="10000" b="1" dirty="0" err="1"/>
              <a:t>thu</a:t>
            </a:r>
            <a:r>
              <a:rPr lang="en-US" altLang="vi-VN" sz="10000" b="1" dirty="0"/>
              <a:t>.</a:t>
            </a:r>
          </a:p>
        </p:txBody>
      </p:sp>
      <p:sp>
        <p:nvSpPr>
          <p:cNvPr id="5" name="TextBox 4">
            <a:extLst>
              <a:ext uri="{FF2B5EF4-FFF2-40B4-BE49-F238E27FC236}">
                <a16:creationId xmlns:a16="http://schemas.microsoft.com/office/drawing/2014/main" id="{99A9D855-C107-4938-8D59-B032326A73E3}"/>
              </a:ext>
            </a:extLst>
          </p:cNvPr>
          <p:cNvSpPr txBox="1"/>
          <p:nvPr/>
        </p:nvSpPr>
        <p:spPr>
          <a:xfrm>
            <a:off x="7375125" y="0"/>
            <a:ext cx="4448975" cy="600164"/>
          </a:xfrm>
          <a:prstGeom prst="rect">
            <a:avLst/>
          </a:prstGeom>
          <a:noFill/>
        </p:spPr>
        <p:txBody>
          <a:bodyPr wrap="none" rtlCol="0">
            <a:spAutoFit/>
          </a:bodyPr>
          <a:lstStyle/>
          <a:p>
            <a:pPr algn="ctr"/>
            <a:r>
              <a:rPr lang="en-US" sz="3300" b="1" dirty="0"/>
              <a:t>VINH DANH BA NGÔI</a:t>
            </a:r>
          </a:p>
        </p:txBody>
      </p:sp>
    </p:spTree>
    <p:extLst>
      <p:ext uri="{BB962C8B-B14F-4D97-AF65-F5344CB8AC3E}">
        <p14:creationId xmlns:p14="http://schemas.microsoft.com/office/powerpoint/2010/main" val="365025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294481"/>
            <a:ext cx="18000663" cy="10042276"/>
          </a:xfrm>
        </p:spPr>
        <p:txBody>
          <a:bodyPr/>
          <a:lstStyle/>
          <a:p>
            <a:pPr marL="0" indent="0" algn="just">
              <a:buNone/>
            </a:pPr>
            <a:r>
              <a:rPr lang="vi-VN" altLang="vi-VN" sz="8600" b="1" dirty="0"/>
              <a:t>2. Trong tâm tình tin yêu con bước vào phục bái kính thờ. Chính Chúa là sức mạnh, là nguồn sống nơi con nương nhờ. Xin dâng trọn đời con tựa em bé nép bên tay mẹ. Tìm giòng sữa mát thơm đậm đà Chúa hãy thương hộ phù chở che.</a:t>
            </a:r>
            <a:endParaRPr lang="en-US" altLang="vi-VN" sz="8600" b="1" dirty="0"/>
          </a:p>
        </p:txBody>
      </p:sp>
      <p:sp>
        <p:nvSpPr>
          <p:cNvPr id="5" name="TextBox 4">
            <a:extLst>
              <a:ext uri="{FF2B5EF4-FFF2-40B4-BE49-F238E27FC236}">
                <a16:creationId xmlns:a16="http://schemas.microsoft.com/office/drawing/2014/main" id="{BEB7EF95-3056-442C-AD8B-050D6C96D1CF}"/>
              </a:ext>
            </a:extLst>
          </p:cNvPr>
          <p:cNvSpPr txBox="1"/>
          <p:nvPr/>
        </p:nvSpPr>
        <p:spPr>
          <a:xfrm>
            <a:off x="7375125" y="0"/>
            <a:ext cx="4448975" cy="600164"/>
          </a:xfrm>
          <a:prstGeom prst="rect">
            <a:avLst/>
          </a:prstGeom>
          <a:noFill/>
        </p:spPr>
        <p:txBody>
          <a:bodyPr wrap="none" rtlCol="0">
            <a:spAutoFit/>
          </a:bodyPr>
          <a:lstStyle/>
          <a:p>
            <a:pPr algn="ctr"/>
            <a:r>
              <a:rPr lang="en-US" sz="3300" b="1" dirty="0"/>
              <a:t>VINH DANH BA NGÔI</a:t>
            </a:r>
          </a:p>
        </p:txBody>
      </p:sp>
    </p:spTree>
    <p:extLst>
      <p:ext uri="{BB962C8B-B14F-4D97-AF65-F5344CB8AC3E}">
        <p14:creationId xmlns:p14="http://schemas.microsoft.com/office/powerpoint/2010/main" val="426609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1" y="539205"/>
            <a:ext cx="18000663" cy="10042276"/>
          </a:xfrm>
        </p:spPr>
        <p:txBody>
          <a:bodyPr/>
          <a:lstStyle/>
          <a:p>
            <a:pPr marL="0" indent="0" algn="just">
              <a:buNone/>
            </a:pPr>
            <a:r>
              <a:rPr lang="en-US" altLang="vi-VN" sz="10000" b="1" dirty="0"/>
              <a:t>ÐK: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Chúa</a:t>
            </a:r>
            <a:r>
              <a:rPr lang="en-US" altLang="vi-VN" sz="10000" b="1" dirty="0"/>
              <a:t> Cha </a:t>
            </a:r>
            <a:r>
              <a:rPr lang="en-US" altLang="vi-VN" sz="10000" b="1" dirty="0" err="1"/>
              <a:t>uy</a:t>
            </a:r>
            <a:r>
              <a:rPr lang="en-US" altLang="vi-VN" sz="10000" b="1" dirty="0"/>
              <a:t> </a:t>
            </a:r>
            <a:r>
              <a:rPr lang="en-US" altLang="vi-VN" sz="10000" b="1" dirty="0" err="1"/>
              <a:t>quyền</a:t>
            </a:r>
            <a:r>
              <a:rPr lang="en-US" altLang="vi-VN" sz="10000" b="1" dirty="0"/>
              <a:t> </a:t>
            </a:r>
            <a:r>
              <a:rPr lang="en-US" altLang="vi-VN" sz="10000" b="1" dirty="0" err="1"/>
              <a:t>toàn</a:t>
            </a:r>
            <a:r>
              <a:rPr lang="en-US" altLang="vi-VN" sz="10000" b="1" dirty="0"/>
              <a:t> </a:t>
            </a:r>
            <a:r>
              <a:rPr lang="en-US" altLang="vi-VN" sz="10000" b="1" dirty="0" err="1"/>
              <a:t>năng</a:t>
            </a:r>
            <a:r>
              <a:rPr lang="en-US" altLang="vi-VN" sz="10000" b="1" dirty="0"/>
              <a:t>.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Chúa</a:t>
            </a:r>
            <a:r>
              <a:rPr lang="en-US" altLang="vi-VN" sz="10000" b="1" dirty="0"/>
              <a:t> Con </a:t>
            </a:r>
            <a:r>
              <a:rPr lang="en-US" altLang="vi-VN" sz="10000" b="1" dirty="0" err="1"/>
              <a:t>cứu</a:t>
            </a:r>
            <a:r>
              <a:rPr lang="en-US" altLang="vi-VN" sz="10000" b="1" dirty="0"/>
              <a:t> </a:t>
            </a:r>
            <a:r>
              <a:rPr lang="en-US" altLang="vi-VN" sz="10000" b="1" dirty="0" err="1"/>
              <a:t>độ</a:t>
            </a:r>
            <a:r>
              <a:rPr lang="en-US" altLang="vi-VN" sz="10000" b="1" dirty="0"/>
              <a:t> </a:t>
            </a:r>
            <a:r>
              <a:rPr lang="en-US" altLang="vi-VN" sz="10000" b="1" dirty="0" err="1"/>
              <a:t>nhân</a:t>
            </a:r>
            <a:r>
              <a:rPr lang="en-US" altLang="vi-VN" sz="10000" b="1" dirty="0"/>
              <a:t> </a:t>
            </a:r>
            <a:r>
              <a:rPr lang="en-US" altLang="vi-VN" sz="10000" b="1" dirty="0" err="1"/>
              <a:t>trần</a:t>
            </a:r>
            <a:r>
              <a:rPr lang="en-US" altLang="vi-VN" sz="10000" b="1" dirty="0"/>
              <a:t>. </a:t>
            </a:r>
            <a:r>
              <a:rPr lang="en-US" altLang="vi-VN" sz="10000" b="1" dirty="0" err="1"/>
              <a:t>Vinh</a:t>
            </a:r>
            <a:r>
              <a:rPr lang="en-US" altLang="vi-VN" sz="10000" b="1" dirty="0"/>
              <a:t> </a:t>
            </a:r>
            <a:r>
              <a:rPr lang="en-US" altLang="vi-VN" sz="10000" b="1" dirty="0" err="1"/>
              <a:t>danh</a:t>
            </a:r>
            <a:r>
              <a:rPr lang="en-US" altLang="vi-VN" sz="10000" b="1" dirty="0"/>
              <a:t> </a:t>
            </a:r>
            <a:r>
              <a:rPr lang="en-US" altLang="vi-VN" sz="10000" b="1" dirty="0" err="1"/>
              <a:t>Thánh</a:t>
            </a:r>
            <a:r>
              <a:rPr lang="en-US" altLang="vi-VN" sz="10000" b="1" dirty="0"/>
              <a:t> </a:t>
            </a:r>
            <a:r>
              <a:rPr lang="en-US" altLang="vi-VN" sz="10000" b="1" dirty="0" err="1"/>
              <a:t>Linh</a:t>
            </a:r>
            <a:r>
              <a:rPr lang="en-US" altLang="vi-VN" sz="10000" b="1" dirty="0"/>
              <a:t> </a:t>
            </a:r>
            <a:r>
              <a:rPr lang="en-US" altLang="vi-VN" sz="10000" b="1" dirty="0" err="1"/>
              <a:t>chính</a:t>
            </a:r>
            <a:r>
              <a:rPr lang="en-US" altLang="vi-VN" sz="10000" b="1" dirty="0"/>
              <a:t> </a:t>
            </a:r>
            <a:r>
              <a:rPr lang="en-US" altLang="vi-VN" sz="10000" b="1" dirty="0" err="1"/>
              <a:t>nguồn</a:t>
            </a:r>
            <a:r>
              <a:rPr lang="en-US" altLang="vi-VN" sz="10000" b="1" dirty="0"/>
              <a:t> </a:t>
            </a:r>
            <a:r>
              <a:rPr lang="en-US" altLang="vi-VN" sz="10000" b="1" dirty="0" err="1"/>
              <a:t>ủi</a:t>
            </a:r>
            <a:r>
              <a:rPr lang="en-US" altLang="vi-VN" sz="10000" b="1" dirty="0"/>
              <a:t> an. </a:t>
            </a:r>
            <a:r>
              <a:rPr lang="en-US" altLang="vi-VN" sz="10000" b="1" dirty="0" err="1"/>
              <a:t>Vinh</a:t>
            </a:r>
            <a:r>
              <a:rPr lang="en-US" altLang="vi-VN" sz="10000" b="1" dirty="0"/>
              <a:t> </a:t>
            </a:r>
            <a:r>
              <a:rPr lang="en-US" altLang="vi-VN" sz="10000" b="1" dirty="0" err="1"/>
              <a:t>danh</a:t>
            </a:r>
            <a:r>
              <a:rPr lang="en-US" altLang="vi-VN" sz="10000" b="1" dirty="0"/>
              <a:t> Ba </a:t>
            </a:r>
            <a:r>
              <a:rPr lang="en-US" altLang="vi-VN" sz="10000" b="1" dirty="0" err="1"/>
              <a:t>Ngôi</a:t>
            </a:r>
            <a:r>
              <a:rPr lang="en-US" altLang="vi-VN" sz="10000" b="1" dirty="0"/>
              <a:t> </a:t>
            </a:r>
            <a:r>
              <a:rPr lang="en-US" altLang="vi-VN" sz="10000" b="1" dirty="0" err="1"/>
              <a:t>đến</a:t>
            </a:r>
            <a:r>
              <a:rPr lang="en-US" altLang="vi-VN" sz="10000" b="1" dirty="0"/>
              <a:t> </a:t>
            </a:r>
            <a:r>
              <a:rPr lang="en-US" altLang="vi-VN" sz="10000" b="1" dirty="0" err="1"/>
              <a:t>tận</a:t>
            </a:r>
            <a:r>
              <a:rPr lang="en-US" altLang="vi-VN" sz="10000" b="1" dirty="0"/>
              <a:t> </a:t>
            </a:r>
            <a:r>
              <a:rPr lang="en-US" altLang="vi-VN" sz="10000" b="1" dirty="0" err="1"/>
              <a:t>ngàn</a:t>
            </a:r>
            <a:r>
              <a:rPr lang="en-US" altLang="vi-VN" sz="10000" b="1" dirty="0"/>
              <a:t> </a:t>
            </a:r>
            <a:r>
              <a:rPr lang="en-US" altLang="vi-VN" sz="10000" b="1" dirty="0" err="1"/>
              <a:t>thu</a:t>
            </a:r>
            <a:r>
              <a:rPr lang="en-US" altLang="vi-VN" sz="10000" b="1" dirty="0"/>
              <a:t>.</a:t>
            </a:r>
          </a:p>
        </p:txBody>
      </p:sp>
      <p:sp>
        <p:nvSpPr>
          <p:cNvPr id="5" name="TextBox 4">
            <a:extLst>
              <a:ext uri="{FF2B5EF4-FFF2-40B4-BE49-F238E27FC236}">
                <a16:creationId xmlns:a16="http://schemas.microsoft.com/office/drawing/2014/main" id="{99A9D855-C107-4938-8D59-B032326A73E3}"/>
              </a:ext>
            </a:extLst>
          </p:cNvPr>
          <p:cNvSpPr txBox="1"/>
          <p:nvPr/>
        </p:nvSpPr>
        <p:spPr>
          <a:xfrm>
            <a:off x="7375125" y="0"/>
            <a:ext cx="4448975" cy="600164"/>
          </a:xfrm>
          <a:prstGeom prst="rect">
            <a:avLst/>
          </a:prstGeom>
          <a:noFill/>
        </p:spPr>
        <p:txBody>
          <a:bodyPr wrap="none" rtlCol="0">
            <a:spAutoFit/>
          </a:bodyPr>
          <a:lstStyle/>
          <a:p>
            <a:pPr algn="ctr"/>
            <a:r>
              <a:rPr lang="en-US" sz="3300" b="1" dirty="0"/>
              <a:t>VINH DANH BA NGÔI</a:t>
            </a:r>
          </a:p>
        </p:txBody>
      </p:sp>
    </p:spTree>
    <p:extLst>
      <p:ext uri="{BB962C8B-B14F-4D97-AF65-F5344CB8AC3E}">
        <p14:creationId xmlns:p14="http://schemas.microsoft.com/office/powerpoint/2010/main" val="192635970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206</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165</cp:revision>
  <dcterms:created xsi:type="dcterms:W3CDTF">2011-08-20T01:52:59Z</dcterms:created>
  <dcterms:modified xsi:type="dcterms:W3CDTF">2024-04-10T04:34:34Z</dcterms:modified>
</cp:coreProperties>
</file>