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AD0C-1D0E-4B3A-ACD9-83F86B8BC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2E70A-DB7E-4160-8861-0AE2211D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58DA-CAD9-47FF-A275-72949508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B699-D114-4A99-B8A9-EF38A04C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A868-4201-4C4B-AE92-094908A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5D8-55CE-4EAB-B6B4-427CFDE8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198FF-6A95-48B7-A32E-59266B02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EAF4-504D-4A0B-9B7B-6B0C30BE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FA3-C373-4868-8974-CD201FC5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4719-F625-4FE3-8D9A-820EAF2C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FCDD4-0790-4191-8547-F544F196C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D791-01ED-40DC-AA80-FCC7D6C3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C1A1-C2BD-4A0C-B67A-77667340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1CBD-687E-4129-AA90-69548D59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C3C3-5E35-406A-AFBD-64DC0F30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7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BCE6-BF6E-4337-A8D9-2B722E6D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2420-70C2-48EB-85BE-2B795EBE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7B2A-2C8F-48AE-ABF3-332DCA7A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F2BF-759C-4E31-A385-E1BD1163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3DC7-F32C-4A60-90D7-278FCC36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D741-268F-49C7-B99D-493583DA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9CB0C-BDAF-48A0-AE0D-92FA9CBD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8B2C-9C62-4F7A-808E-6DD3225D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1793-AEBD-4FF3-AB81-735E79A4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2588-8C2C-4E7C-A197-4A91334C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A8B5-676B-4A67-B44D-3BA811F7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F350-F76D-49EF-B63A-282262A2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AF63-D432-4D9B-BBD1-E3E0391A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DC21-FA12-4CB3-AA88-013EEFFF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DC31-3826-4F9C-A517-281E097C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8187-04B5-4DD4-A817-BD7090D9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0542-ACF0-4FA4-AA32-F73B84B4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F284-5BA7-411C-9F39-B3F283F1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7169-193F-4E41-A61C-4F7B4EF3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659EE-B6D5-4DCF-8599-2471C09B3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75B60-5ECD-4728-A26D-BDFBBC236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E103E-6FA0-4E66-974C-1A04071C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33A4F-95B2-4F77-BFC3-B7C7BA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5CFE-1999-4025-B66D-E1C1E52B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B1D4-E006-4E3D-BC97-DD38BB78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CF9E7-0D0B-45C5-977F-B0D15068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894F7-4C64-492C-AC8C-5C52F8E5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6954A-47AD-4F5E-9653-D7128B99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FA77-7707-4F74-A6A3-39FEC25B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D3FBE-6A16-4780-B19E-2ACA1CFE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2A9A6-1C19-4B73-9BEC-0355F8C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6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FC14-5811-47D8-B3C9-39E8A320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2CE9-2374-4098-AEA8-067370C1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B091-8E9A-4768-A25B-56D06891C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869E-A50C-4925-8366-1645ADB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8CE3A-BFCE-4B00-A65B-2B6EF16F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71074-EE37-472D-9985-622682BE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BBC4-1C78-407B-B1AD-21A6D6D8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C65F9-258E-438F-83EF-86FC161F0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08FB4-C747-4433-A1AD-F044191D7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A9A4-73C0-4DAB-8D7B-4EC1DED0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D708D-FB5D-42E1-AA59-7313C72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9C0E6-C6B3-4EE8-8750-E4464C31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0BDF3-6E32-4D8A-AA90-46E0A65F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F66B-7143-454D-AB8D-2B0C1978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4043-963C-47E6-9BBF-D927107EC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7746-362F-41D1-B5D4-0F6606E2198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9217-DF46-4DE5-974E-5A1F0338F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90FC-BCCD-4131-B3B8-4A35DEA3F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9A1C-79A3-47DC-A545-CC97520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1440-8CD9-4D11-A556-7ECA0DB7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82446"/>
            <a:ext cx="111918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600" b="1" dirty="0">
                <a:latin typeface="Arial (Body)"/>
              </a:rPr>
              <a:t>ĐK: </a:t>
            </a:r>
            <a:r>
              <a:rPr lang="vi-VN" sz="6600" b="1" dirty="0">
                <a:latin typeface="Arial (Body)"/>
              </a:rPr>
              <a:t>Vinh phúc thay ng</a:t>
            </a:r>
            <a:r>
              <a:rPr lang="en-US" sz="6600" b="1" dirty="0" err="1">
                <a:latin typeface="Arial (Body)"/>
              </a:rPr>
              <a:t>ườ</a:t>
            </a:r>
            <a:r>
              <a:rPr lang="vi-VN" sz="6600" b="1" dirty="0">
                <a:latin typeface="Arial (Body)"/>
              </a:rPr>
              <a:t>i kính sợ Chúa, và hằng đi trên đường quang minh Thiên Chúa. Người hưởng huê lợi tay người tạo nên, và hạnh phúc Chúa thưởng ban muôn đời.</a:t>
            </a:r>
            <a:endParaRPr lang="en-US" sz="6600" b="1" dirty="0">
              <a:latin typeface="Arial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CFE40-0764-43F2-8917-06FBE159369D}"/>
              </a:ext>
            </a:extLst>
          </p:cNvPr>
          <p:cNvSpPr txBox="1"/>
          <p:nvPr/>
        </p:nvSpPr>
        <p:spPr>
          <a:xfrm>
            <a:off x="4708954" y="126124"/>
            <a:ext cx="277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PHÚC THAY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5749-203D-40A1-A74A-7B657F2D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2" y="375758"/>
            <a:ext cx="114585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400" b="1" dirty="0"/>
              <a:t>1. Hiền thê người tựa gốc nho sai trái trong nội thất nhà người. Con cái người như đám cây Ô liu, xum xuê quanh mâm bàn người.</a:t>
            </a:r>
            <a:endParaRPr lang="en-US" sz="7400" b="1" dirty="0"/>
          </a:p>
          <a:p>
            <a:pPr marL="0" indent="0" algn="just">
              <a:buNone/>
            </a:pPr>
            <a:br>
              <a:rPr lang="vi-VN" sz="7400" b="1" dirty="0"/>
            </a:br>
            <a:endParaRPr lang="en-US" sz="7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E866-6C3A-47B6-8739-0B380411CBE6}"/>
              </a:ext>
            </a:extLst>
          </p:cNvPr>
          <p:cNvSpPr txBox="1"/>
          <p:nvPr/>
        </p:nvSpPr>
        <p:spPr>
          <a:xfrm>
            <a:off x="4708954" y="126124"/>
            <a:ext cx="277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PHÚC THAY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1440-8CD9-4D11-A556-7ECA0DB7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82446"/>
            <a:ext cx="111918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600" b="1" dirty="0">
                <a:latin typeface="Arial (Body)"/>
              </a:rPr>
              <a:t>ĐK: </a:t>
            </a:r>
            <a:r>
              <a:rPr lang="vi-VN" sz="6600" b="1" dirty="0">
                <a:latin typeface="Arial (Body)"/>
              </a:rPr>
              <a:t>Vinh phúc thay ng</a:t>
            </a:r>
            <a:r>
              <a:rPr lang="en-US" sz="6600" b="1" dirty="0" err="1">
                <a:latin typeface="Arial (Body)"/>
              </a:rPr>
              <a:t>ườ</a:t>
            </a:r>
            <a:r>
              <a:rPr lang="vi-VN" sz="6600" b="1" dirty="0">
                <a:latin typeface="Arial (Body)"/>
              </a:rPr>
              <a:t>i kính sợ Chúa, và hằng đi trên đường quang minh Thiên Chúa. Người hưởng huê lợi tay người tạo nên, và hạnh phúc Chúa thưởng ban muôn đời.</a:t>
            </a:r>
            <a:endParaRPr lang="en-US" sz="6600" b="1" dirty="0">
              <a:latin typeface="Arial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CFE40-0764-43F2-8917-06FBE159369D}"/>
              </a:ext>
            </a:extLst>
          </p:cNvPr>
          <p:cNvSpPr txBox="1"/>
          <p:nvPr/>
        </p:nvSpPr>
        <p:spPr>
          <a:xfrm>
            <a:off x="4708954" y="126124"/>
            <a:ext cx="277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PHÚC THAY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C378-B75E-43CC-B379-52B8523A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630717"/>
            <a:ext cx="11068049" cy="53919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600" b="1" dirty="0"/>
              <a:t>2. Ngàn ân lộc của Chúa ban chan chứa trên kẻ kính sợ Ngài. Xin Chúa từ trên núi Si-on chúc phúc suốt cả đời người.</a:t>
            </a:r>
            <a:endParaRPr lang="en-US" sz="7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D5D86-9277-447D-ABAE-89D433153867}"/>
              </a:ext>
            </a:extLst>
          </p:cNvPr>
          <p:cNvSpPr txBox="1"/>
          <p:nvPr/>
        </p:nvSpPr>
        <p:spPr>
          <a:xfrm>
            <a:off x="4708954" y="126124"/>
            <a:ext cx="277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PHÚC THAY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5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1440-8CD9-4D11-A556-7ECA0DB7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82446"/>
            <a:ext cx="111918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600" b="1" dirty="0">
                <a:latin typeface="Arial (Body)"/>
              </a:rPr>
              <a:t>ĐK: </a:t>
            </a:r>
            <a:r>
              <a:rPr lang="vi-VN" sz="6600" b="1" dirty="0">
                <a:latin typeface="Arial (Body)"/>
              </a:rPr>
              <a:t>Vinh phúc thay ng</a:t>
            </a:r>
            <a:r>
              <a:rPr lang="en-US" sz="6600" b="1" dirty="0" err="1">
                <a:latin typeface="Arial (Body)"/>
              </a:rPr>
              <a:t>ườ</a:t>
            </a:r>
            <a:r>
              <a:rPr lang="vi-VN" sz="6600" b="1" dirty="0">
                <a:latin typeface="Arial (Body)"/>
              </a:rPr>
              <a:t>i kính sợ Chúa, và hằng đi trên đường quang minh Thiên Chúa. Người hưởng huê lợi tay người tạo nên, và hạnh phúc Chúa thưởng ban muôn đời.</a:t>
            </a:r>
            <a:endParaRPr lang="en-US" sz="6600" b="1" dirty="0">
              <a:latin typeface="Arial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CFE40-0764-43F2-8917-06FBE159369D}"/>
              </a:ext>
            </a:extLst>
          </p:cNvPr>
          <p:cNvSpPr txBox="1"/>
          <p:nvPr/>
        </p:nvSpPr>
        <p:spPr>
          <a:xfrm>
            <a:off x="4708954" y="126124"/>
            <a:ext cx="277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PHÚC THAY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D77D-839D-4781-888E-93DED964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606981"/>
            <a:ext cx="1114425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dirty="0"/>
              <a:t>3. Nguyện cho người được sống cao niên tuế trong hạnh phúc tuyệt vời. Con cháu người đông đúc như sao sa, an vui đến muôn ngàn đời</a:t>
            </a:r>
            <a:r>
              <a:rPr lang="en-US" sz="72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9F5AC-40F5-4E3D-A40D-B267A81AF35C}"/>
              </a:ext>
            </a:extLst>
          </p:cNvPr>
          <p:cNvSpPr txBox="1"/>
          <p:nvPr/>
        </p:nvSpPr>
        <p:spPr>
          <a:xfrm>
            <a:off x="4669263" y="126124"/>
            <a:ext cx="285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PHÚC THAY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1440-8CD9-4D11-A556-7ECA0DB7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82446"/>
            <a:ext cx="111918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600" b="1" dirty="0">
                <a:latin typeface="Arial (Body)"/>
              </a:rPr>
              <a:t>ĐK: </a:t>
            </a:r>
            <a:r>
              <a:rPr lang="vi-VN" sz="6600" b="1" dirty="0">
                <a:latin typeface="Arial (Body)"/>
              </a:rPr>
              <a:t>Vinh phúc thay ng</a:t>
            </a:r>
            <a:r>
              <a:rPr lang="en-US" sz="6600" b="1" dirty="0" err="1">
                <a:latin typeface="Arial (Body)"/>
              </a:rPr>
              <a:t>ườ</a:t>
            </a:r>
            <a:r>
              <a:rPr lang="vi-VN" sz="6600" b="1" dirty="0">
                <a:latin typeface="Arial (Body)"/>
              </a:rPr>
              <a:t>i kính sợ Chúa, và hằng đi trên đường quang minh Thiên Chúa. Người hưởng huê lợi tay người tạo nên, và hạnh phúc Chúa thưởng ban muôn đời.</a:t>
            </a:r>
            <a:endParaRPr lang="en-US" sz="6600" b="1" dirty="0">
              <a:latin typeface="Arial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CFE40-0764-43F2-8917-06FBE159369D}"/>
              </a:ext>
            </a:extLst>
          </p:cNvPr>
          <p:cNvSpPr txBox="1"/>
          <p:nvPr/>
        </p:nvSpPr>
        <p:spPr>
          <a:xfrm>
            <a:off x="4708954" y="126124"/>
            <a:ext cx="277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PHÚC THAY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9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275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(Body)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ANHBAO IT</cp:lastModifiedBy>
  <cp:revision>4</cp:revision>
  <dcterms:created xsi:type="dcterms:W3CDTF">2019-12-26T05:03:16Z</dcterms:created>
  <dcterms:modified xsi:type="dcterms:W3CDTF">2024-04-12T16:41:59Z</dcterms:modified>
</cp:coreProperties>
</file>